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02438" cy="9934575"/>
  <p:embeddedFontLst>
    <p:embeddedFont>
      <p:font typeface="Comic Sans MS" panose="030F0702030302020204" pitchFamily="66" charset="0"/>
      <p:regular r:id="rId35"/>
      <p:bold r:id="rId36"/>
      <p:italic r:id="rId37"/>
      <p:boldItalic r:id="rId38"/>
    </p:embeddedFont>
    <p:embeddedFont>
      <p:font typeface="Corbel" panose="020B0503020204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izysMC3K7YxWjiVjViHamSmBU5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7723" cy="49672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3141" y="0"/>
            <a:ext cx="2947723" cy="496729"/>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6122"/>
            <a:ext cx="2947723" cy="49672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3141" y="9436122"/>
            <a:ext cx="2947723" cy="49672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Wees op tijd -&gt; houd rekening met drukte! Iedereen moet om 17.45 uur in startvak staan. Er wordt echt gestart rond 18.00 uur!!!</a:t>
            </a:r>
            <a:endParaRPr/>
          </a:p>
          <a:p>
            <a:pPr marL="0" lvl="0" indent="0" algn="l" rtl="0">
              <a:lnSpc>
                <a:spcPct val="100000"/>
              </a:lnSpc>
              <a:spcBef>
                <a:spcPts val="0"/>
              </a:spcBef>
              <a:spcAft>
                <a:spcPts val="0"/>
              </a:spcAft>
              <a:buSzPts val="1400"/>
              <a:buNone/>
            </a:pPr>
            <a:r>
              <a:rPr lang="nl-NL"/>
              <a:t>Borstnummers voor aan de groep zodat wij weten waar een groep begint! </a:t>
            </a:r>
            <a:endParaRPr/>
          </a:p>
          <a:p>
            <a:pPr marL="0" lvl="0" indent="0" algn="l" rtl="0">
              <a:lnSpc>
                <a:spcPct val="100000"/>
              </a:lnSpc>
              <a:spcBef>
                <a:spcPts val="0"/>
              </a:spcBef>
              <a:spcAft>
                <a:spcPts val="0"/>
              </a:spcAft>
              <a:buSzPts val="1400"/>
              <a:buNone/>
            </a:pPr>
            <a:r>
              <a:rPr lang="nl-NL"/>
              <a:t>Ouders zijn verantwoordelijk voor de groep… te allen tijde!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17" name="Google Shape;217;p7:notes"/>
          <p:cNvSpPr txBox="1">
            <a:spLocks noGrp="1"/>
          </p:cNvSpPr>
          <p:nvPr>
            <p:ph type="sldNum" idx="12"/>
          </p:nvPr>
        </p:nvSpPr>
        <p:spPr>
          <a:xfrm>
            <a:off x="3853141" y="9436122"/>
            <a:ext cx="2947723" cy="49672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Elke avond heeft iedereen een ander bandje en kleur</a:t>
            </a:r>
            <a:endParaRPr/>
          </a:p>
        </p:txBody>
      </p:sp>
      <p:sp>
        <p:nvSpPr>
          <p:cNvPr id="224" name="Google Shape;224;p8: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9: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9: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Borstnummers voor aan de groep zodat wij weten waar een groep begint! Zo kan voorkomen worden dat een groep halverwege gestopt wordt. In principe stoppen wij nooit een school in het midden, maar in sommige gevallen is dat toch noodzakelijk</a:t>
            </a:r>
            <a:endParaRPr/>
          </a:p>
          <a:p>
            <a:pPr marL="0" lvl="0" indent="0" algn="l" rtl="0">
              <a:lnSpc>
                <a:spcPct val="100000"/>
              </a:lnSpc>
              <a:spcBef>
                <a:spcPts val="0"/>
              </a:spcBef>
              <a:spcAft>
                <a:spcPts val="0"/>
              </a:spcAft>
              <a:buSzPts val="1400"/>
              <a:buNone/>
            </a:pPr>
            <a:r>
              <a:rPr lang="nl-NL"/>
              <a:t>Ouders zijn verantwoordelijk voor de groep… te allen tijde!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32" name="Google Shape;232;p9:notes"/>
          <p:cNvSpPr txBox="1">
            <a:spLocks noGrp="1"/>
          </p:cNvSpPr>
          <p:nvPr>
            <p:ph type="sldNum" idx="12"/>
          </p:nvPr>
        </p:nvSpPr>
        <p:spPr>
          <a:xfrm>
            <a:off x="3853141" y="9436122"/>
            <a:ext cx="2947723" cy="49672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0: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0:notes"/>
          <p:cNvSpPr txBox="1">
            <a:spLocks noGrp="1"/>
          </p:cNvSpPr>
          <p:nvPr>
            <p:ph type="sldNum" idx="12"/>
          </p:nvPr>
        </p:nvSpPr>
        <p:spPr>
          <a:xfrm>
            <a:off x="3853141" y="9436122"/>
            <a:ext cx="2947723" cy="49672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4046460c9a_0_6:notes"/>
          <p:cNvSpPr>
            <a:spLocks noGrp="1" noRot="1" noChangeAspect="1"/>
          </p:cNvSpPr>
          <p:nvPr>
            <p:ph type="sldImg" idx="2"/>
          </p:nvPr>
        </p:nvSpPr>
        <p:spPr>
          <a:xfrm>
            <a:off x="1133738" y="745093"/>
            <a:ext cx="4535100" cy="3725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24046460c9a_0_6:notes"/>
          <p:cNvSpPr txBox="1">
            <a:spLocks noGrp="1"/>
          </p:cNvSpPr>
          <p:nvPr>
            <p:ph type="body" idx="1"/>
          </p:nvPr>
        </p:nvSpPr>
        <p:spPr>
          <a:xfrm>
            <a:off x="680243" y="4718923"/>
            <a:ext cx="5442000" cy="447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24046460c9a_0_6:notes"/>
          <p:cNvSpPr txBox="1">
            <a:spLocks noGrp="1"/>
          </p:cNvSpPr>
          <p:nvPr>
            <p:ph type="sldNum" idx="12"/>
          </p:nvPr>
        </p:nvSpPr>
        <p:spPr>
          <a:xfrm>
            <a:off x="3853133" y="9436122"/>
            <a:ext cx="29478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4046460c9a_0_14:notes"/>
          <p:cNvSpPr>
            <a:spLocks noGrp="1" noRot="1" noChangeAspect="1"/>
          </p:cNvSpPr>
          <p:nvPr>
            <p:ph type="sldImg" idx="2"/>
          </p:nvPr>
        </p:nvSpPr>
        <p:spPr>
          <a:xfrm>
            <a:off x="1133738" y="745093"/>
            <a:ext cx="4535100" cy="3725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4046460c9a_0_14:notes"/>
          <p:cNvSpPr txBox="1">
            <a:spLocks noGrp="1"/>
          </p:cNvSpPr>
          <p:nvPr>
            <p:ph type="body" idx="1"/>
          </p:nvPr>
        </p:nvSpPr>
        <p:spPr>
          <a:xfrm>
            <a:off x="680243" y="4718923"/>
            <a:ext cx="5442000" cy="447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58" name="Google Shape;258;g24046460c9a_0_14:notes"/>
          <p:cNvSpPr txBox="1">
            <a:spLocks noGrp="1"/>
          </p:cNvSpPr>
          <p:nvPr>
            <p:ph type="sldNum" idx="12"/>
          </p:nvPr>
        </p:nvSpPr>
        <p:spPr>
          <a:xfrm>
            <a:off x="3853133" y="9436122"/>
            <a:ext cx="29478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4046460c9a_0_23:notes"/>
          <p:cNvSpPr>
            <a:spLocks noGrp="1" noRot="1" noChangeAspect="1"/>
          </p:cNvSpPr>
          <p:nvPr>
            <p:ph type="sldImg" idx="2"/>
          </p:nvPr>
        </p:nvSpPr>
        <p:spPr>
          <a:xfrm>
            <a:off x="1133738" y="745093"/>
            <a:ext cx="4535100" cy="3725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24046460c9a_0_23:notes"/>
          <p:cNvSpPr txBox="1">
            <a:spLocks noGrp="1"/>
          </p:cNvSpPr>
          <p:nvPr>
            <p:ph type="body" idx="1"/>
          </p:nvPr>
        </p:nvSpPr>
        <p:spPr>
          <a:xfrm>
            <a:off x="680243" y="4718923"/>
            <a:ext cx="5442000" cy="447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68" name="Google Shape;268;g24046460c9a_0_23:notes"/>
          <p:cNvSpPr txBox="1">
            <a:spLocks noGrp="1"/>
          </p:cNvSpPr>
          <p:nvPr>
            <p:ph type="sldNum" idx="12"/>
          </p:nvPr>
        </p:nvSpPr>
        <p:spPr>
          <a:xfrm>
            <a:off x="3853133" y="9436122"/>
            <a:ext cx="29478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4046460c9a_0_31: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24046460c9a_0_31:notes"/>
          <p:cNvSpPr txBox="1">
            <a:spLocks noGrp="1"/>
          </p:cNvSpPr>
          <p:nvPr>
            <p:ph type="body" idx="1"/>
          </p:nvPr>
        </p:nvSpPr>
        <p:spPr>
          <a:xfrm>
            <a:off x="680243" y="4718923"/>
            <a:ext cx="5442000" cy="447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77" name="Google Shape;277;g24046460c9a_0_31:notes"/>
          <p:cNvSpPr txBox="1">
            <a:spLocks noGrp="1"/>
          </p:cNvSpPr>
          <p:nvPr>
            <p:ph type="sldNum" idx="12"/>
          </p:nvPr>
        </p:nvSpPr>
        <p:spPr>
          <a:xfrm>
            <a:off x="3853133" y="9436122"/>
            <a:ext cx="29478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4046460c9a_0_40:notes"/>
          <p:cNvSpPr>
            <a:spLocks noGrp="1" noRot="1" noChangeAspect="1"/>
          </p:cNvSpPr>
          <p:nvPr>
            <p:ph type="sldImg" idx="2"/>
          </p:nvPr>
        </p:nvSpPr>
        <p:spPr>
          <a:xfrm>
            <a:off x="1133738" y="745093"/>
            <a:ext cx="4535100" cy="3725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4046460c9a_0_40:notes"/>
          <p:cNvSpPr txBox="1">
            <a:spLocks noGrp="1"/>
          </p:cNvSpPr>
          <p:nvPr>
            <p:ph type="body" idx="1"/>
          </p:nvPr>
        </p:nvSpPr>
        <p:spPr>
          <a:xfrm>
            <a:off x="680243" y="4718923"/>
            <a:ext cx="5442000" cy="447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88" name="Google Shape;288;g24046460c9a_0_40:notes"/>
          <p:cNvSpPr txBox="1">
            <a:spLocks noGrp="1"/>
          </p:cNvSpPr>
          <p:nvPr>
            <p:ph type="sldNum" idx="12"/>
          </p:nvPr>
        </p:nvSpPr>
        <p:spPr>
          <a:xfrm>
            <a:off x="3853133" y="9436122"/>
            <a:ext cx="29478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4046460c9a_0_49:notes"/>
          <p:cNvSpPr>
            <a:spLocks noGrp="1" noRot="1" noChangeAspect="1"/>
          </p:cNvSpPr>
          <p:nvPr>
            <p:ph type="sldImg" idx="2"/>
          </p:nvPr>
        </p:nvSpPr>
        <p:spPr>
          <a:xfrm>
            <a:off x="1133738" y="745093"/>
            <a:ext cx="4535100" cy="3725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4046460c9a_0_49:notes"/>
          <p:cNvSpPr txBox="1">
            <a:spLocks noGrp="1"/>
          </p:cNvSpPr>
          <p:nvPr>
            <p:ph type="body" idx="1"/>
          </p:nvPr>
        </p:nvSpPr>
        <p:spPr>
          <a:xfrm>
            <a:off x="680243" y="4718923"/>
            <a:ext cx="5442000" cy="447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98" name="Google Shape;298;g24046460c9a_0_49:notes"/>
          <p:cNvSpPr txBox="1">
            <a:spLocks noGrp="1"/>
          </p:cNvSpPr>
          <p:nvPr>
            <p:ph type="sldNum" idx="12"/>
          </p:nvPr>
        </p:nvSpPr>
        <p:spPr>
          <a:xfrm>
            <a:off x="3853133" y="9436122"/>
            <a:ext cx="29478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2:notes"/>
          <p:cNvSpPr txBox="1">
            <a:spLocks noGrp="1"/>
          </p:cNvSpPr>
          <p:nvPr>
            <p:ph type="sldNum" idx="12"/>
          </p:nvPr>
        </p:nvSpPr>
        <p:spPr>
          <a:xfrm>
            <a:off x="3853141" y="9436122"/>
            <a:ext cx="2947723" cy="49672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4046460c9a_0_0:notes"/>
          <p:cNvSpPr txBox="1">
            <a:spLocks noGrp="1"/>
          </p:cNvSpPr>
          <p:nvPr>
            <p:ph type="body" idx="1"/>
          </p:nvPr>
        </p:nvSpPr>
        <p:spPr>
          <a:xfrm>
            <a:off x="680244" y="4718923"/>
            <a:ext cx="5442000" cy="447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geen telefoonnummers van scholen doorgeven.</a:t>
            </a:r>
            <a:endParaRPr/>
          </a:p>
        </p:txBody>
      </p:sp>
      <p:sp>
        <p:nvSpPr>
          <p:cNvPr id="306" name="Google Shape;306;g24046460c9a_0_0: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Voor 19 mei kan de medaille nog geruild in de week van de avond4daagse anders later in juni</a:t>
            </a:r>
            <a:endParaRPr/>
          </a:p>
        </p:txBody>
      </p:sp>
      <p:sp>
        <p:nvSpPr>
          <p:cNvPr id="313" name="Google Shape;313;p13: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4: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4: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4:notes"/>
          <p:cNvSpPr txBox="1">
            <a:spLocks noGrp="1"/>
          </p:cNvSpPr>
          <p:nvPr>
            <p:ph type="sldNum" idx="12"/>
          </p:nvPr>
        </p:nvSpPr>
        <p:spPr>
          <a:xfrm>
            <a:off x="3853141" y="9436122"/>
            <a:ext cx="2947723" cy="49672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5: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15: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6: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16: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NL"/>
              <a:t>Zodat wij contact kunnen hebben, mocht een situatie zich voordoen dat dit nodig is. En volgend jaar kunnen communiceren</a:t>
            </a:r>
            <a:endParaRPr/>
          </a:p>
          <a:p>
            <a:pPr marL="0" lvl="0" indent="0" algn="l" rtl="0">
              <a:lnSpc>
                <a:spcPct val="100000"/>
              </a:lnSpc>
              <a:spcBef>
                <a:spcPts val="0"/>
              </a:spcBef>
              <a:spcAft>
                <a:spcPts val="0"/>
              </a:spcAft>
              <a:buSzPts val="1400"/>
              <a:buNone/>
            </a:pPr>
            <a:endParaRPr/>
          </a:p>
        </p:txBody>
      </p:sp>
      <p:sp>
        <p:nvSpPr>
          <p:cNvPr id="342" name="Google Shape;342;p17: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9: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19: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1: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21: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0: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40: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4046460c9a_0_197:notes"/>
          <p:cNvSpPr txBox="1">
            <a:spLocks noGrp="1"/>
          </p:cNvSpPr>
          <p:nvPr>
            <p:ph type="body" idx="1"/>
          </p:nvPr>
        </p:nvSpPr>
        <p:spPr>
          <a:xfrm>
            <a:off x="680244" y="4718923"/>
            <a:ext cx="5442000" cy="447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g24046460c9a_0_197: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3:notes"/>
          <p:cNvSpPr txBox="1">
            <a:spLocks noGrp="1"/>
          </p:cNvSpPr>
          <p:nvPr>
            <p:ph type="sldNum" idx="12"/>
          </p:nvPr>
        </p:nvSpPr>
        <p:spPr>
          <a:xfrm>
            <a:off x="3853141" y="9436122"/>
            <a:ext cx="2947723" cy="49672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0: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20: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046460c9a_0_192:notes"/>
          <p:cNvSpPr txBox="1">
            <a:spLocks noGrp="1"/>
          </p:cNvSpPr>
          <p:nvPr>
            <p:ph type="body" idx="1"/>
          </p:nvPr>
        </p:nvSpPr>
        <p:spPr>
          <a:xfrm>
            <a:off x="680244" y="4718923"/>
            <a:ext cx="5442000" cy="447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g24046460c9a_0_192: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Elke groep heeft 1 vuilniszak per dag gekregen. Borstnummers, Overzicht drinkposten, Routeboekjes, Medaillekaart, Formulier ophalen tas, Vuilniszakken, Wandeldiploma digitaal.</a:t>
            </a:r>
            <a:endParaRPr/>
          </a:p>
          <a:p>
            <a:pPr marL="0" lvl="0" indent="0" algn="l" rtl="0">
              <a:lnSpc>
                <a:spcPct val="100000"/>
              </a:lnSpc>
              <a:spcBef>
                <a:spcPts val="0"/>
              </a:spcBef>
              <a:spcAft>
                <a:spcPts val="0"/>
              </a:spcAft>
              <a:buSzPts val="1400"/>
              <a:buNone/>
            </a:pPr>
            <a:endParaRPr/>
          </a:p>
        </p:txBody>
      </p:sp>
      <p:sp>
        <p:nvSpPr>
          <p:cNvPr id="169" name="Google Shape;16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2: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Groepen hoeven geen startkaart te printen. Alleen individuelen</a:t>
            </a:r>
            <a:endParaRPr/>
          </a:p>
        </p:txBody>
      </p:sp>
      <p:sp>
        <p:nvSpPr>
          <p:cNvPr id="177" name="Google Shape;177;p12:notes"/>
          <p:cNvSpPr txBox="1">
            <a:spLocks noGrp="1"/>
          </p:cNvSpPr>
          <p:nvPr>
            <p:ph type="sldNum" idx="12"/>
          </p:nvPr>
        </p:nvSpPr>
        <p:spPr>
          <a:xfrm>
            <a:off x="3853141" y="9436122"/>
            <a:ext cx="2947723" cy="49672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8: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8: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8:notes"/>
          <p:cNvSpPr txBox="1">
            <a:spLocks noGrp="1"/>
          </p:cNvSpPr>
          <p:nvPr>
            <p:ph type="sldNum" idx="12"/>
          </p:nvPr>
        </p:nvSpPr>
        <p:spPr>
          <a:xfrm>
            <a:off x="3853141" y="9436122"/>
            <a:ext cx="2947723" cy="49672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4: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Stadsbroek ( achter ACV) wordt afgesloten op de laatste avond</a:t>
            </a:r>
            <a:endParaRPr/>
          </a:p>
          <a:p>
            <a:pPr marL="0" lvl="0" indent="0" algn="l" rtl="0">
              <a:lnSpc>
                <a:spcPct val="100000"/>
              </a:lnSpc>
              <a:spcBef>
                <a:spcPts val="0"/>
              </a:spcBef>
              <a:spcAft>
                <a:spcPts val="0"/>
              </a:spcAft>
              <a:buSzPts val="1400"/>
              <a:buNone/>
            </a:pPr>
            <a:r>
              <a:rPr lang="nl-NL"/>
              <a:t>Vraag aan scholen om dit ook duidelijk bij de kinderen, ouders en begeleiding aan te geven!!  De medewerkers zijn te herkennen aan de gele hesjes/jassen en blauwe polo”s</a:t>
            </a:r>
            <a:endParaRPr/>
          </a:p>
        </p:txBody>
      </p:sp>
      <p:sp>
        <p:nvSpPr>
          <p:cNvPr id="193" name="Google Shape;193;p4:notes"/>
          <p:cNvSpPr txBox="1">
            <a:spLocks noGrp="1"/>
          </p:cNvSpPr>
          <p:nvPr>
            <p:ph type="sldNum" idx="12"/>
          </p:nvPr>
        </p:nvSpPr>
        <p:spPr>
          <a:xfrm>
            <a:off x="3853141" y="9436122"/>
            <a:ext cx="2947723" cy="49672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5: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5: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Stadsbroek (achter ACV) vrijdag dicht</a:t>
            </a:r>
            <a:endParaRPr/>
          </a:p>
        </p:txBody>
      </p:sp>
      <p:sp>
        <p:nvSpPr>
          <p:cNvPr id="201" name="Google Shape;201;p5:notes"/>
          <p:cNvSpPr txBox="1">
            <a:spLocks noGrp="1"/>
          </p:cNvSpPr>
          <p:nvPr>
            <p:ph type="sldNum" idx="12"/>
          </p:nvPr>
        </p:nvSpPr>
        <p:spPr>
          <a:xfrm>
            <a:off x="3853141" y="9436122"/>
            <a:ext cx="2947723" cy="49672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txBox="1">
            <a:spLocks noGrp="1"/>
          </p:cNvSpPr>
          <p:nvPr>
            <p:ph type="body" idx="1"/>
          </p:nvPr>
        </p:nvSpPr>
        <p:spPr>
          <a:xfrm>
            <a:off x="680244" y="4718923"/>
            <a:ext cx="5441950" cy="44705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6:notes"/>
          <p:cNvSpPr>
            <a:spLocks noGrp="1" noRot="1" noChangeAspect="1"/>
          </p:cNvSpPr>
          <p:nvPr>
            <p:ph type="sldImg" idx="2"/>
          </p:nvPr>
        </p:nvSpPr>
        <p:spPr>
          <a:xfrm>
            <a:off x="917575" y="744538"/>
            <a:ext cx="4967288"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dia" type="title">
  <p:cSld name="TITLE">
    <p:spTree>
      <p:nvGrpSpPr>
        <p:cNvPr id="1" name="Shape 22"/>
        <p:cNvGrpSpPr/>
        <p:nvPr/>
      </p:nvGrpSpPr>
      <p:grpSpPr>
        <a:xfrm>
          <a:off x="0" y="0"/>
          <a:ext cx="0" cy="0"/>
          <a:chOff x="0" y="0"/>
          <a:chExt cx="0" cy="0"/>
        </a:xfrm>
      </p:grpSpPr>
      <p:grpSp>
        <p:nvGrpSpPr>
          <p:cNvPr id="23" name="Google Shape;23;p23"/>
          <p:cNvGrpSpPr/>
          <p:nvPr/>
        </p:nvGrpSpPr>
        <p:grpSpPr>
          <a:xfrm>
            <a:off x="203200" y="0"/>
            <a:ext cx="3778250" cy="6858001"/>
            <a:chOff x="203200" y="0"/>
            <a:chExt cx="3778250" cy="6858001"/>
          </a:xfrm>
        </p:grpSpPr>
        <p:sp>
          <p:nvSpPr>
            <p:cNvPr id="24" name="Google Shape;24;p23"/>
            <p:cNvSpPr/>
            <p:nvPr/>
          </p:nvSpPr>
          <p:spPr>
            <a:xfrm>
              <a:off x="641350" y="0"/>
              <a:ext cx="1365250" cy="3971925"/>
            </a:xfrm>
            <a:custGeom>
              <a:avLst/>
              <a:gdLst/>
              <a:ahLst/>
              <a:cxnLst/>
              <a:rect l="l" t="t" r="r" b="b"/>
              <a:pathLst>
                <a:path w="860" h="2502" extrusionOk="0">
                  <a:moveTo>
                    <a:pt x="0" y="2445"/>
                  </a:moveTo>
                  <a:lnTo>
                    <a:pt x="228" y="2502"/>
                  </a:lnTo>
                  <a:lnTo>
                    <a:pt x="860" y="0"/>
                  </a:lnTo>
                  <a:lnTo>
                    <a:pt x="620" y="0"/>
                  </a:lnTo>
                  <a:lnTo>
                    <a:pt x="0" y="2445"/>
                  </a:lnTo>
                  <a:close/>
                </a:path>
              </a:pathLst>
            </a:custGeom>
            <a:solidFill>
              <a:schemeClr val="accent1"/>
            </a:solidFill>
            <a:ln>
              <a:noFill/>
            </a:ln>
          </p:spPr>
          <p:txBody>
            <a:bodyPr/>
            <a:lstStyle/>
            <a:p>
              <a:endParaRPr lang="nl-NL"/>
            </a:p>
          </p:txBody>
        </p:sp>
        <p:sp>
          <p:nvSpPr>
            <p:cNvPr id="25" name="Google Shape;25;p23"/>
            <p:cNvSpPr/>
            <p:nvPr/>
          </p:nvSpPr>
          <p:spPr>
            <a:xfrm>
              <a:off x="203200" y="0"/>
              <a:ext cx="1336675" cy="3862388"/>
            </a:xfrm>
            <a:custGeom>
              <a:avLst/>
              <a:gdLst/>
              <a:ahLst/>
              <a:cxnLst/>
              <a:rect l="l" t="t" r="r" b="b"/>
              <a:pathLst>
                <a:path w="842" h="2433" extrusionOk="0">
                  <a:moveTo>
                    <a:pt x="842" y="0"/>
                  </a:moveTo>
                  <a:lnTo>
                    <a:pt x="602" y="0"/>
                  </a:lnTo>
                  <a:lnTo>
                    <a:pt x="0" y="2376"/>
                  </a:lnTo>
                  <a:lnTo>
                    <a:pt x="228" y="2433"/>
                  </a:lnTo>
                  <a:lnTo>
                    <a:pt x="842" y="0"/>
                  </a:lnTo>
                  <a:close/>
                </a:path>
              </a:pathLst>
            </a:custGeom>
            <a:solidFill>
              <a:srgbClr val="595959"/>
            </a:solidFill>
            <a:ln>
              <a:noFill/>
            </a:ln>
          </p:spPr>
          <p:txBody>
            <a:bodyPr/>
            <a:lstStyle/>
            <a:p>
              <a:endParaRPr lang="nl-NL"/>
            </a:p>
          </p:txBody>
        </p:sp>
        <p:sp>
          <p:nvSpPr>
            <p:cNvPr id="26" name="Google Shape;26;p23"/>
            <p:cNvSpPr/>
            <p:nvPr/>
          </p:nvSpPr>
          <p:spPr>
            <a:xfrm>
              <a:off x="207963" y="3776663"/>
              <a:ext cx="1936750" cy="3081338"/>
            </a:xfrm>
            <a:custGeom>
              <a:avLst/>
              <a:gdLst/>
              <a:ahLst/>
              <a:cxnLst/>
              <a:rect l="l" t="t" r="r" b="b"/>
              <a:pathLst>
                <a:path w="1220" h="1941" extrusionOk="0">
                  <a:moveTo>
                    <a:pt x="0" y="0"/>
                  </a:moveTo>
                  <a:lnTo>
                    <a:pt x="1166" y="1941"/>
                  </a:lnTo>
                  <a:lnTo>
                    <a:pt x="1220" y="1941"/>
                  </a:lnTo>
                  <a:lnTo>
                    <a:pt x="0" y="0"/>
                  </a:lnTo>
                  <a:close/>
                </a:path>
              </a:pathLst>
            </a:custGeom>
            <a:solidFill>
              <a:srgbClr val="262626"/>
            </a:solidFill>
            <a:ln>
              <a:noFill/>
            </a:ln>
          </p:spPr>
          <p:txBody>
            <a:bodyPr/>
            <a:lstStyle/>
            <a:p>
              <a:endParaRPr lang="nl-NL"/>
            </a:p>
          </p:txBody>
        </p:sp>
        <p:sp>
          <p:nvSpPr>
            <p:cNvPr id="27" name="Google Shape;27;p23"/>
            <p:cNvSpPr/>
            <p:nvPr/>
          </p:nvSpPr>
          <p:spPr>
            <a:xfrm>
              <a:off x="646113" y="3886200"/>
              <a:ext cx="2373313" cy="2971800"/>
            </a:xfrm>
            <a:custGeom>
              <a:avLst/>
              <a:gdLst/>
              <a:ahLst/>
              <a:cxnLst/>
              <a:rect l="l" t="t" r="r" b="b"/>
              <a:pathLst>
                <a:path w="1495" h="1872" extrusionOk="0">
                  <a:moveTo>
                    <a:pt x="1495" y="1872"/>
                  </a:moveTo>
                  <a:lnTo>
                    <a:pt x="0" y="0"/>
                  </a:lnTo>
                  <a:lnTo>
                    <a:pt x="1442" y="1872"/>
                  </a:lnTo>
                  <a:lnTo>
                    <a:pt x="1495" y="1872"/>
                  </a:lnTo>
                  <a:close/>
                </a:path>
              </a:pathLst>
            </a:custGeom>
            <a:solidFill>
              <a:srgbClr val="0B5982"/>
            </a:solidFill>
            <a:ln>
              <a:noFill/>
            </a:ln>
          </p:spPr>
          <p:txBody>
            <a:bodyPr/>
            <a:lstStyle/>
            <a:p>
              <a:endParaRPr lang="nl-NL"/>
            </a:p>
          </p:txBody>
        </p:sp>
        <p:sp>
          <p:nvSpPr>
            <p:cNvPr id="28" name="Google Shape;28;p23"/>
            <p:cNvSpPr/>
            <p:nvPr/>
          </p:nvSpPr>
          <p:spPr>
            <a:xfrm>
              <a:off x="641350" y="3881438"/>
              <a:ext cx="3340100" cy="2976563"/>
            </a:xfrm>
            <a:custGeom>
              <a:avLst/>
              <a:gdLst/>
              <a:ahLst/>
              <a:cxnLst/>
              <a:rect l="l" t="t" r="r" b="b"/>
              <a:pathLst>
                <a:path w="2104" h="1875" extrusionOk="0">
                  <a:moveTo>
                    <a:pt x="0" y="0"/>
                  </a:moveTo>
                  <a:lnTo>
                    <a:pt x="3" y="3"/>
                  </a:lnTo>
                  <a:lnTo>
                    <a:pt x="1498" y="1875"/>
                  </a:lnTo>
                  <a:lnTo>
                    <a:pt x="2104" y="1875"/>
                  </a:lnTo>
                  <a:lnTo>
                    <a:pt x="228" y="57"/>
                  </a:lnTo>
                  <a:lnTo>
                    <a:pt x="0" y="0"/>
                  </a:lnTo>
                  <a:close/>
                </a:path>
              </a:pathLst>
            </a:custGeom>
            <a:solidFill>
              <a:srgbClr val="1186C3"/>
            </a:solidFill>
            <a:ln>
              <a:noFill/>
            </a:ln>
          </p:spPr>
          <p:txBody>
            <a:bodyPr/>
            <a:lstStyle/>
            <a:p>
              <a:endParaRPr lang="nl-NL"/>
            </a:p>
          </p:txBody>
        </p:sp>
        <p:sp>
          <p:nvSpPr>
            <p:cNvPr id="29" name="Google Shape;29;p23"/>
            <p:cNvSpPr/>
            <p:nvPr/>
          </p:nvSpPr>
          <p:spPr>
            <a:xfrm>
              <a:off x="203200" y="3771900"/>
              <a:ext cx="2660650" cy="3086100"/>
            </a:xfrm>
            <a:custGeom>
              <a:avLst/>
              <a:gdLst/>
              <a:ahLst/>
              <a:cxnLst/>
              <a:rect l="l" t="t" r="r" b="b"/>
              <a:pathLst>
                <a:path w="1676" h="1944" extrusionOk="0">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txBody>
            <a:bodyPr/>
            <a:lstStyle/>
            <a:p>
              <a:endParaRPr lang="nl-NL"/>
            </a:p>
          </p:txBody>
        </p:sp>
      </p:grpSp>
      <p:sp>
        <p:nvSpPr>
          <p:cNvPr id="30" name="Google Shape;30;p23"/>
          <p:cNvSpPr txBox="1">
            <a:spLocks noGrp="1"/>
          </p:cNvSpPr>
          <p:nvPr>
            <p:ph type="ctrTitle"/>
          </p:nvPr>
        </p:nvSpPr>
        <p:spPr>
          <a:xfrm>
            <a:off x="1739673" y="914401"/>
            <a:ext cx="6947127" cy="3488266"/>
          </a:xfrm>
          <a:prstGeom prst="rect">
            <a:avLst/>
          </a:prstGeom>
          <a:noFill/>
          <a:ln>
            <a:noFill/>
          </a:ln>
        </p:spPr>
        <p:txBody>
          <a:bodyPr spcFirstLastPara="1" wrap="square" lIns="91425" tIns="45700" rIns="91425" bIns="45700" anchor="b" anchorCtr="0">
            <a:normAutofit/>
          </a:bodyPr>
          <a:lstStyle>
            <a:lvl1pPr lvl="0" algn="r">
              <a:lnSpc>
                <a:spcPct val="100000"/>
              </a:lnSpc>
              <a:spcBef>
                <a:spcPts val="0"/>
              </a:spcBef>
              <a:spcAft>
                <a:spcPts val="0"/>
              </a:spcAft>
              <a:buClr>
                <a:schemeClr val="dk1"/>
              </a:buClr>
              <a:buSzPts val="5400"/>
              <a:buFont typeface="Corbe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subTitle" idx="1"/>
          </p:nvPr>
        </p:nvSpPr>
        <p:spPr>
          <a:xfrm>
            <a:off x="2924238" y="4402666"/>
            <a:ext cx="5762563" cy="1364531"/>
          </a:xfrm>
          <a:prstGeom prst="rect">
            <a:avLst/>
          </a:prstGeom>
          <a:noFill/>
          <a:ln>
            <a:noFill/>
          </a:ln>
        </p:spPr>
        <p:txBody>
          <a:bodyPr spcFirstLastPara="1" wrap="square" lIns="91425" tIns="45700" rIns="91425" bIns="45700" anchor="t" anchorCtr="0">
            <a:normAutofit/>
          </a:bodyPr>
          <a:lstStyle>
            <a:lvl1pPr lvl="0" algn="r">
              <a:lnSpc>
                <a:spcPct val="100000"/>
              </a:lnSpc>
              <a:spcBef>
                <a:spcPts val="360"/>
              </a:spcBef>
              <a:spcAft>
                <a:spcPts val="0"/>
              </a:spcAft>
              <a:buSzPts val="2610"/>
              <a:buNone/>
              <a:defRPr sz="1800">
                <a:solidFill>
                  <a:schemeClr val="dk1"/>
                </a:solidFill>
              </a:defRPr>
            </a:lvl1pPr>
            <a:lvl2pPr lvl="1" algn="ctr">
              <a:lnSpc>
                <a:spcPct val="100000"/>
              </a:lnSpc>
              <a:spcBef>
                <a:spcPts val="600"/>
              </a:spcBef>
              <a:spcAft>
                <a:spcPts val="0"/>
              </a:spcAft>
              <a:buSzPts val="2900"/>
              <a:buNone/>
              <a:defRPr>
                <a:solidFill>
                  <a:srgbClr val="888888"/>
                </a:solidFill>
              </a:defRPr>
            </a:lvl2pPr>
            <a:lvl3pPr lvl="2" algn="ctr">
              <a:lnSpc>
                <a:spcPct val="100000"/>
              </a:lnSpc>
              <a:spcBef>
                <a:spcPts val="600"/>
              </a:spcBef>
              <a:spcAft>
                <a:spcPts val="0"/>
              </a:spcAft>
              <a:buSzPts val="2610"/>
              <a:buNone/>
              <a:defRPr>
                <a:solidFill>
                  <a:srgbClr val="888888"/>
                </a:solidFill>
              </a:defRPr>
            </a:lvl3pPr>
            <a:lvl4pPr lvl="3" algn="ctr">
              <a:lnSpc>
                <a:spcPct val="100000"/>
              </a:lnSpc>
              <a:spcBef>
                <a:spcPts val="600"/>
              </a:spcBef>
              <a:spcAft>
                <a:spcPts val="0"/>
              </a:spcAft>
              <a:buSzPts val="2320"/>
              <a:buNone/>
              <a:defRPr>
                <a:solidFill>
                  <a:srgbClr val="888888"/>
                </a:solidFill>
              </a:defRPr>
            </a:lvl4pPr>
            <a:lvl5pPr lvl="4" algn="ctr">
              <a:lnSpc>
                <a:spcPct val="100000"/>
              </a:lnSpc>
              <a:spcBef>
                <a:spcPts val="600"/>
              </a:spcBef>
              <a:spcAft>
                <a:spcPts val="0"/>
              </a:spcAft>
              <a:buSzPts val="2030"/>
              <a:buNone/>
              <a:defRPr>
                <a:solidFill>
                  <a:srgbClr val="888888"/>
                </a:solidFill>
              </a:defRPr>
            </a:lvl5pPr>
            <a:lvl6pPr lvl="5" algn="ctr">
              <a:lnSpc>
                <a:spcPct val="100000"/>
              </a:lnSpc>
              <a:spcBef>
                <a:spcPts val="600"/>
              </a:spcBef>
              <a:spcAft>
                <a:spcPts val="0"/>
              </a:spcAft>
              <a:buSzPts val="2030"/>
              <a:buNone/>
              <a:defRPr>
                <a:solidFill>
                  <a:srgbClr val="888888"/>
                </a:solidFill>
              </a:defRPr>
            </a:lvl6pPr>
            <a:lvl7pPr lvl="6" algn="ctr">
              <a:lnSpc>
                <a:spcPct val="100000"/>
              </a:lnSpc>
              <a:spcBef>
                <a:spcPts val="600"/>
              </a:spcBef>
              <a:spcAft>
                <a:spcPts val="0"/>
              </a:spcAft>
              <a:buSzPts val="2030"/>
              <a:buNone/>
              <a:defRPr>
                <a:solidFill>
                  <a:srgbClr val="888888"/>
                </a:solidFill>
              </a:defRPr>
            </a:lvl7pPr>
            <a:lvl8pPr lvl="7" algn="ctr">
              <a:lnSpc>
                <a:spcPct val="100000"/>
              </a:lnSpc>
              <a:spcBef>
                <a:spcPts val="600"/>
              </a:spcBef>
              <a:spcAft>
                <a:spcPts val="0"/>
              </a:spcAft>
              <a:buSzPts val="2030"/>
              <a:buNone/>
              <a:defRPr>
                <a:solidFill>
                  <a:srgbClr val="888888"/>
                </a:solidFill>
              </a:defRPr>
            </a:lvl8pPr>
            <a:lvl9pPr lvl="8" algn="ctr">
              <a:lnSpc>
                <a:spcPct val="100000"/>
              </a:lnSpc>
              <a:spcBef>
                <a:spcPts val="600"/>
              </a:spcBef>
              <a:spcAft>
                <a:spcPts val="600"/>
              </a:spcAft>
              <a:buSzPts val="2030"/>
              <a:buNone/>
              <a:defRPr>
                <a:solidFill>
                  <a:srgbClr val="888888"/>
                </a:solidFill>
              </a:defRPr>
            </a:lvl9pPr>
          </a:lstStyle>
          <a:p>
            <a:endParaRPr/>
          </a:p>
        </p:txBody>
      </p:sp>
      <p:sp>
        <p:nvSpPr>
          <p:cNvPr id="32" name="Google Shape;32;p23"/>
          <p:cNvSpPr txBox="1">
            <a:spLocks noGrp="1"/>
          </p:cNvSpPr>
          <p:nvPr>
            <p:ph type="dt" idx="10"/>
          </p:nvPr>
        </p:nvSpPr>
        <p:spPr>
          <a:xfrm>
            <a:off x="7325773" y="6117336"/>
            <a:ext cx="8574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ftr" idx="11"/>
          </p:nvPr>
        </p:nvSpPr>
        <p:spPr>
          <a:xfrm>
            <a:off x="3623733" y="6117336"/>
            <a:ext cx="360943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sldNum" idx="12"/>
          </p:nvPr>
        </p:nvSpPr>
        <p:spPr>
          <a:xfrm>
            <a:off x="8275320" y="6117336"/>
            <a:ext cx="4114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
        <p:nvSpPr>
          <p:cNvPr id="35" name="Google Shape;35;p23"/>
          <p:cNvSpPr/>
          <p:nvPr/>
        </p:nvSpPr>
        <p:spPr>
          <a:xfrm>
            <a:off x="203200" y="3771900"/>
            <a:ext cx="361950" cy="90488"/>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txBody>
          <a:bodyPr/>
          <a:lstStyle/>
          <a:p>
            <a:endParaRPr lang="nl-NL"/>
          </a:p>
        </p:txBody>
      </p:sp>
      <p:sp>
        <p:nvSpPr>
          <p:cNvPr id="36" name="Google Shape;36;p23"/>
          <p:cNvSpPr/>
          <p:nvPr/>
        </p:nvSpPr>
        <p:spPr>
          <a:xfrm>
            <a:off x="560388" y="3867150"/>
            <a:ext cx="61913" cy="80963"/>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txBody>
          <a:bodyPr/>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sche afbeelding met bijschrift">
  <p:cSld name="Panoramische afbeelding met bijschrift">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1113523" y="4732865"/>
            <a:ext cx="7515991" cy="56673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1"/>
              </a:buClr>
              <a:buSzPts val="2400"/>
              <a:buFont typeface="Corbe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a:spLocks noGrp="1"/>
          </p:cNvSpPr>
          <p:nvPr>
            <p:ph type="pic" idx="2"/>
          </p:nvPr>
        </p:nvSpPr>
        <p:spPr>
          <a:xfrm>
            <a:off x="1789975" y="932112"/>
            <a:ext cx="6171065" cy="3164976"/>
          </a:xfrm>
          <a:prstGeom prst="roundRect">
            <a:avLst>
              <a:gd name="adj" fmla="val 4380"/>
            </a:avLst>
          </a:prstGeom>
          <a:noFill/>
          <a:ln w="38100" cap="flat" cmpd="sng">
            <a:solidFill>
              <a:schemeClr val="lt2"/>
            </a:solidFill>
            <a:prstDash val="solid"/>
            <a:round/>
            <a:headEnd type="none" w="sm" len="sm"/>
            <a:tailEnd type="none" w="sm" len="sm"/>
          </a:ln>
        </p:spPr>
      </p:sp>
      <p:sp>
        <p:nvSpPr>
          <p:cNvPr id="91" name="Google Shape;91;p32"/>
          <p:cNvSpPr txBox="1">
            <a:spLocks noGrp="1"/>
          </p:cNvSpPr>
          <p:nvPr>
            <p:ph type="body" idx="1"/>
          </p:nvPr>
        </p:nvSpPr>
        <p:spPr>
          <a:xfrm>
            <a:off x="1113523" y="5299603"/>
            <a:ext cx="7515991" cy="493712"/>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280"/>
              </a:spcBef>
              <a:spcAft>
                <a:spcPts val="0"/>
              </a:spcAft>
              <a:buSzPts val="2030"/>
              <a:buNone/>
              <a:defRPr sz="1400"/>
            </a:lvl1pPr>
            <a:lvl2pPr marL="914400" lvl="1" indent="-228600" algn="l">
              <a:lnSpc>
                <a:spcPct val="100000"/>
              </a:lnSpc>
              <a:spcBef>
                <a:spcPts val="600"/>
              </a:spcBef>
              <a:spcAft>
                <a:spcPts val="0"/>
              </a:spcAft>
              <a:buSzPts val="1740"/>
              <a:buNone/>
              <a:defRPr sz="1200"/>
            </a:lvl2pPr>
            <a:lvl3pPr marL="1371600" lvl="2" indent="-228600" algn="l">
              <a:lnSpc>
                <a:spcPct val="100000"/>
              </a:lnSpc>
              <a:spcBef>
                <a:spcPts val="600"/>
              </a:spcBef>
              <a:spcAft>
                <a:spcPts val="0"/>
              </a:spcAft>
              <a:buSzPts val="1450"/>
              <a:buNone/>
              <a:defRPr sz="1000"/>
            </a:lvl3pPr>
            <a:lvl4pPr marL="1828800" lvl="3" indent="-228600" algn="l">
              <a:lnSpc>
                <a:spcPct val="100000"/>
              </a:lnSpc>
              <a:spcBef>
                <a:spcPts val="600"/>
              </a:spcBef>
              <a:spcAft>
                <a:spcPts val="0"/>
              </a:spcAft>
              <a:buSzPts val="1305"/>
              <a:buNone/>
              <a:defRPr sz="900"/>
            </a:lvl4pPr>
            <a:lvl5pPr marL="2286000" lvl="4" indent="-228600" algn="l">
              <a:lnSpc>
                <a:spcPct val="100000"/>
              </a:lnSpc>
              <a:spcBef>
                <a:spcPts val="600"/>
              </a:spcBef>
              <a:spcAft>
                <a:spcPts val="0"/>
              </a:spcAft>
              <a:buSzPts val="1305"/>
              <a:buNone/>
              <a:defRPr sz="900"/>
            </a:lvl5pPr>
            <a:lvl6pPr marL="2743200" lvl="5" indent="-228600" algn="l">
              <a:lnSpc>
                <a:spcPct val="100000"/>
              </a:lnSpc>
              <a:spcBef>
                <a:spcPts val="600"/>
              </a:spcBef>
              <a:spcAft>
                <a:spcPts val="0"/>
              </a:spcAft>
              <a:buSzPts val="1305"/>
              <a:buNone/>
              <a:defRPr sz="900"/>
            </a:lvl6pPr>
            <a:lvl7pPr marL="3200400" lvl="6" indent="-228600" algn="l">
              <a:lnSpc>
                <a:spcPct val="100000"/>
              </a:lnSpc>
              <a:spcBef>
                <a:spcPts val="600"/>
              </a:spcBef>
              <a:spcAft>
                <a:spcPts val="0"/>
              </a:spcAft>
              <a:buSzPts val="1305"/>
              <a:buNone/>
              <a:defRPr sz="900"/>
            </a:lvl7pPr>
            <a:lvl8pPr marL="3657600" lvl="7" indent="-228600" algn="l">
              <a:lnSpc>
                <a:spcPct val="100000"/>
              </a:lnSpc>
              <a:spcBef>
                <a:spcPts val="600"/>
              </a:spcBef>
              <a:spcAft>
                <a:spcPts val="0"/>
              </a:spcAft>
              <a:buSzPts val="1305"/>
              <a:buNone/>
              <a:defRPr sz="900"/>
            </a:lvl8pPr>
            <a:lvl9pPr marL="4114800" lvl="8" indent="-228600" algn="l">
              <a:lnSpc>
                <a:spcPct val="100000"/>
              </a:lnSpc>
              <a:spcBef>
                <a:spcPts val="600"/>
              </a:spcBef>
              <a:spcAft>
                <a:spcPts val="600"/>
              </a:spcAft>
              <a:buSzPts val="1305"/>
              <a:buNone/>
              <a:defRPr sz="900"/>
            </a:lvl9pPr>
          </a:lstStyle>
          <a:p>
            <a:endParaRPr/>
          </a:p>
        </p:txBody>
      </p:sp>
      <p:sp>
        <p:nvSpPr>
          <p:cNvPr id="92" name="Google Shape;92;p32"/>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2"/>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2"/>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en bijschrift">
  <p:cSld name="Titel en bijschrift">
    <p:spTree>
      <p:nvGrpSpPr>
        <p:cNvPr id="1" name="Shape 95"/>
        <p:cNvGrpSpPr/>
        <p:nvPr/>
      </p:nvGrpSpPr>
      <p:grpSpPr>
        <a:xfrm>
          <a:off x="0" y="0"/>
          <a:ext cx="0" cy="0"/>
          <a:chOff x="0" y="0"/>
          <a:chExt cx="0" cy="0"/>
        </a:xfrm>
      </p:grpSpPr>
      <p:sp>
        <p:nvSpPr>
          <p:cNvPr id="96" name="Google Shape;96;p33"/>
          <p:cNvSpPr txBox="1">
            <a:spLocks noGrp="1"/>
          </p:cNvSpPr>
          <p:nvPr>
            <p:ph type="title"/>
          </p:nvPr>
        </p:nvSpPr>
        <p:spPr>
          <a:xfrm>
            <a:off x="1113524" y="685800"/>
            <a:ext cx="7515991" cy="3048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Corbel"/>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3"/>
          <p:cNvSpPr txBox="1">
            <a:spLocks noGrp="1"/>
          </p:cNvSpPr>
          <p:nvPr>
            <p:ph type="body" idx="1"/>
          </p:nvPr>
        </p:nvSpPr>
        <p:spPr>
          <a:xfrm>
            <a:off x="1113524" y="4343400"/>
            <a:ext cx="7515992" cy="1447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900"/>
              <a:buNone/>
              <a:defRPr sz="20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98" name="Google Shape;98;p33"/>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eraat met bijschrift">
  <p:cSld name="Citeraat met bijschrift">
    <p:spTree>
      <p:nvGrpSpPr>
        <p:cNvPr id="1" name="Shape 101"/>
        <p:cNvGrpSpPr/>
        <p:nvPr/>
      </p:nvGrpSpPr>
      <p:grpSpPr>
        <a:xfrm>
          <a:off x="0" y="0"/>
          <a:ext cx="0" cy="0"/>
          <a:chOff x="0" y="0"/>
          <a:chExt cx="0" cy="0"/>
        </a:xfrm>
      </p:grpSpPr>
      <p:sp>
        <p:nvSpPr>
          <p:cNvPr id="102" name="Google Shape;102;p34"/>
          <p:cNvSpPr txBox="1"/>
          <p:nvPr/>
        </p:nvSpPr>
        <p:spPr>
          <a:xfrm>
            <a:off x="969421" y="863023"/>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Corbel"/>
              <a:buNone/>
            </a:pPr>
            <a:r>
              <a:rPr lang="nl-NL" sz="80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103" name="Google Shape;103;p34"/>
          <p:cNvSpPr txBox="1"/>
          <p:nvPr/>
        </p:nvSpPr>
        <p:spPr>
          <a:xfrm>
            <a:off x="8172197" y="2819399"/>
            <a:ext cx="457319"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Corbel"/>
              <a:buNone/>
            </a:pPr>
            <a:r>
              <a:rPr lang="nl-NL" sz="80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104" name="Google Shape;104;p34"/>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Corbel"/>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4"/>
          <p:cNvSpPr txBox="1">
            <a:spLocks noGrp="1"/>
          </p:cNvSpPr>
          <p:nvPr>
            <p:ph type="body" idx="1"/>
          </p:nvPr>
        </p:nvSpPr>
        <p:spPr>
          <a:xfrm>
            <a:off x="1598235" y="3428999"/>
            <a:ext cx="6631128" cy="3810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360"/>
              </a:spcBef>
              <a:spcAft>
                <a:spcPts val="0"/>
              </a:spcAft>
              <a:buSzPts val="2610"/>
              <a:buFont typeface="Corbel"/>
              <a:buNone/>
              <a:defRPr sz="1800"/>
            </a:lvl1pPr>
            <a:lvl2pPr marL="914400" lvl="1" indent="-228600" algn="l">
              <a:lnSpc>
                <a:spcPct val="100000"/>
              </a:lnSpc>
              <a:spcBef>
                <a:spcPts val="600"/>
              </a:spcBef>
              <a:spcAft>
                <a:spcPts val="0"/>
              </a:spcAft>
              <a:buSzPts val="2900"/>
              <a:buFont typeface="Corbel"/>
              <a:buNone/>
              <a:defRPr/>
            </a:lvl2pPr>
            <a:lvl3pPr marL="1371600" lvl="2" indent="-228600" algn="l">
              <a:lnSpc>
                <a:spcPct val="100000"/>
              </a:lnSpc>
              <a:spcBef>
                <a:spcPts val="600"/>
              </a:spcBef>
              <a:spcAft>
                <a:spcPts val="0"/>
              </a:spcAft>
              <a:buSzPts val="2610"/>
              <a:buFont typeface="Corbel"/>
              <a:buNone/>
              <a:defRPr/>
            </a:lvl3pPr>
            <a:lvl4pPr marL="1828800" lvl="3" indent="-228600" algn="l">
              <a:lnSpc>
                <a:spcPct val="100000"/>
              </a:lnSpc>
              <a:spcBef>
                <a:spcPts val="600"/>
              </a:spcBef>
              <a:spcAft>
                <a:spcPts val="0"/>
              </a:spcAft>
              <a:buSzPts val="2320"/>
              <a:buFont typeface="Corbel"/>
              <a:buNone/>
              <a:defRPr/>
            </a:lvl4pPr>
            <a:lvl5pPr marL="2286000" lvl="4" indent="-228600" algn="l">
              <a:lnSpc>
                <a:spcPct val="100000"/>
              </a:lnSpc>
              <a:spcBef>
                <a:spcPts val="600"/>
              </a:spcBef>
              <a:spcAft>
                <a:spcPts val="0"/>
              </a:spcAft>
              <a:buSzPts val="2030"/>
              <a:buFont typeface="Corbel"/>
              <a:buNone/>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5" algn="l">
              <a:lnSpc>
                <a:spcPct val="100000"/>
              </a:lnSpc>
              <a:spcBef>
                <a:spcPts val="600"/>
              </a:spcBef>
              <a:spcAft>
                <a:spcPts val="0"/>
              </a:spcAft>
              <a:buSzPts val="2610"/>
              <a:buChar char="•"/>
              <a:defRPr/>
            </a:lvl8pPr>
            <a:lvl9pPr marL="4114800" lvl="8" indent="-394335" algn="l">
              <a:lnSpc>
                <a:spcPct val="100000"/>
              </a:lnSpc>
              <a:spcBef>
                <a:spcPts val="600"/>
              </a:spcBef>
              <a:spcAft>
                <a:spcPts val="600"/>
              </a:spcAft>
              <a:buSzPts val="2610"/>
              <a:buChar char="•"/>
              <a:defRPr/>
            </a:lvl9pPr>
          </a:lstStyle>
          <a:p>
            <a:endParaRPr/>
          </a:p>
        </p:txBody>
      </p:sp>
      <p:sp>
        <p:nvSpPr>
          <p:cNvPr id="106" name="Google Shape;106;p34"/>
          <p:cNvSpPr txBox="1">
            <a:spLocks noGrp="1"/>
          </p:cNvSpPr>
          <p:nvPr>
            <p:ph type="body" idx="2"/>
          </p:nvPr>
        </p:nvSpPr>
        <p:spPr>
          <a:xfrm>
            <a:off x="1113523" y="4343400"/>
            <a:ext cx="7515991" cy="1447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900"/>
              <a:buNone/>
              <a:defRPr sz="20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107" name="Google Shape;107;p34"/>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4"/>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4"/>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amkaartje">
  <p:cSld name="Naamkaartje">
    <p:spTree>
      <p:nvGrpSpPr>
        <p:cNvPr id="1" name="Shape 110"/>
        <p:cNvGrpSpPr/>
        <p:nvPr/>
      </p:nvGrpSpPr>
      <p:grpSpPr>
        <a:xfrm>
          <a:off x="0" y="0"/>
          <a:ext cx="0" cy="0"/>
          <a:chOff x="0" y="0"/>
          <a:chExt cx="0" cy="0"/>
        </a:xfrm>
      </p:grpSpPr>
      <p:sp>
        <p:nvSpPr>
          <p:cNvPr id="111" name="Google Shape;111;p35"/>
          <p:cNvSpPr txBox="1">
            <a:spLocks noGrp="1"/>
          </p:cNvSpPr>
          <p:nvPr>
            <p:ph type="title"/>
          </p:nvPr>
        </p:nvSpPr>
        <p:spPr>
          <a:xfrm>
            <a:off x="1113525" y="3308581"/>
            <a:ext cx="7515989" cy="1468800"/>
          </a:xfrm>
          <a:prstGeom prst="rect">
            <a:avLst/>
          </a:prstGeom>
          <a:noFill/>
          <a:ln>
            <a:noFill/>
          </a:ln>
        </p:spPr>
        <p:txBody>
          <a:bodyPr spcFirstLastPara="1" wrap="square" lIns="91425" tIns="45700" rIns="91425" bIns="45700" anchor="b" anchorCtr="0">
            <a:normAutofit/>
          </a:bodyPr>
          <a:lstStyle>
            <a:lvl1pPr lvl="0" algn="r">
              <a:lnSpc>
                <a:spcPct val="100000"/>
              </a:lnSpc>
              <a:spcBef>
                <a:spcPts val="0"/>
              </a:spcBef>
              <a:spcAft>
                <a:spcPts val="0"/>
              </a:spcAft>
              <a:buClr>
                <a:schemeClr val="dk1"/>
              </a:buClr>
              <a:buSzPts val="3200"/>
              <a:buFont typeface="Corbel"/>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5"/>
          <p:cNvSpPr txBox="1">
            <a:spLocks noGrp="1"/>
          </p:cNvSpPr>
          <p:nvPr>
            <p:ph type="body" idx="1"/>
          </p:nvPr>
        </p:nvSpPr>
        <p:spPr>
          <a:xfrm>
            <a:off x="1113524" y="4777381"/>
            <a:ext cx="7515990" cy="86040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400"/>
              </a:spcBef>
              <a:spcAft>
                <a:spcPts val="0"/>
              </a:spcAft>
              <a:buSzPts val="2900"/>
              <a:buNone/>
              <a:defRPr sz="20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113" name="Google Shape;113;p35"/>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5"/>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5"/>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fferte naamkaartje">
  <p:cSld name="Offerte naamkaartje">
    <p:spTree>
      <p:nvGrpSpPr>
        <p:cNvPr id="1" name="Shape 116"/>
        <p:cNvGrpSpPr/>
        <p:nvPr/>
      </p:nvGrpSpPr>
      <p:grpSpPr>
        <a:xfrm>
          <a:off x="0" y="0"/>
          <a:ext cx="0" cy="0"/>
          <a:chOff x="0" y="0"/>
          <a:chExt cx="0" cy="0"/>
        </a:xfrm>
      </p:grpSpPr>
      <p:sp>
        <p:nvSpPr>
          <p:cNvPr id="117" name="Google Shape;117;p36"/>
          <p:cNvSpPr txBox="1"/>
          <p:nvPr/>
        </p:nvSpPr>
        <p:spPr>
          <a:xfrm>
            <a:off x="969421" y="863023"/>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Corbel"/>
              <a:buNone/>
            </a:pPr>
            <a:r>
              <a:rPr lang="nl-NL" sz="80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118" name="Google Shape;118;p36"/>
          <p:cNvSpPr txBox="1"/>
          <p:nvPr/>
        </p:nvSpPr>
        <p:spPr>
          <a:xfrm>
            <a:off x="8172197" y="2819399"/>
            <a:ext cx="457319"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Corbel"/>
              <a:buNone/>
            </a:pPr>
            <a:r>
              <a:rPr lang="nl-NL" sz="80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119" name="Google Shape;119;p36"/>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Corbel"/>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6"/>
          <p:cNvSpPr txBox="1">
            <a:spLocks noGrp="1"/>
          </p:cNvSpPr>
          <p:nvPr>
            <p:ph type="body" idx="1"/>
          </p:nvPr>
        </p:nvSpPr>
        <p:spPr>
          <a:xfrm>
            <a:off x="1113525" y="3886200"/>
            <a:ext cx="7515990" cy="889000"/>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480"/>
              </a:spcBef>
              <a:spcAft>
                <a:spcPts val="0"/>
              </a:spcAft>
              <a:buSzPts val="3480"/>
              <a:buNone/>
              <a:defRPr sz="2400" b="0" cap="none">
                <a:solidFill>
                  <a:schemeClr val="dk1"/>
                </a:solidFill>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5" algn="l">
              <a:lnSpc>
                <a:spcPct val="100000"/>
              </a:lnSpc>
              <a:spcBef>
                <a:spcPts val="600"/>
              </a:spcBef>
              <a:spcAft>
                <a:spcPts val="0"/>
              </a:spcAft>
              <a:buSzPts val="2610"/>
              <a:buChar char="•"/>
              <a:defRPr/>
            </a:lvl8pPr>
            <a:lvl9pPr marL="4114800" lvl="8" indent="-394335" algn="l">
              <a:lnSpc>
                <a:spcPct val="100000"/>
              </a:lnSpc>
              <a:spcBef>
                <a:spcPts val="600"/>
              </a:spcBef>
              <a:spcAft>
                <a:spcPts val="600"/>
              </a:spcAft>
              <a:buSzPts val="2610"/>
              <a:buChar char="•"/>
              <a:defRPr/>
            </a:lvl9pPr>
          </a:lstStyle>
          <a:p>
            <a:endParaRPr/>
          </a:p>
        </p:txBody>
      </p:sp>
      <p:sp>
        <p:nvSpPr>
          <p:cNvPr id="121" name="Google Shape;121;p36"/>
          <p:cNvSpPr txBox="1">
            <a:spLocks noGrp="1"/>
          </p:cNvSpPr>
          <p:nvPr>
            <p:ph type="body" idx="2"/>
          </p:nvPr>
        </p:nvSpPr>
        <p:spPr>
          <a:xfrm>
            <a:off x="1113524" y="4775200"/>
            <a:ext cx="7515990" cy="101600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360"/>
              </a:spcBef>
              <a:spcAft>
                <a:spcPts val="0"/>
              </a:spcAft>
              <a:buSzPts val="2610"/>
              <a:buNone/>
              <a:defRPr sz="18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122" name="Google Shape;122;p36"/>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6"/>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6"/>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aar of onwaar">
  <p:cSld name="Waar of onwaar">
    <p:spTree>
      <p:nvGrpSpPr>
        <p:cNvPr id="1" name="Shape 125"/>
        <p:cNvGrpSpPr/>
        <p:nvPr/>
      </p:nvGrpSpPr>
      <p:grpSpPr>
        <a:xfrm>
          <a:off x="0" y="0"/>
          <a:ext cx="0" cy="0"/>
          <a:chOff x="0" y="0"/>
          <a:chExt cx="0" cy="0"/>
        </a:xfrm>
      </p:grpSpPr>
      <p:sp>
        <p:nvSpPr>
          <p:cNvPr id="126" name="Google Shape;126;p37"/>
          <p:cNvSpPr txBox="1">
            <a:spLocks noGrp="1"/>
          </p:cNvSpPr>
          <p:nvPr>
            <p:ph type="title"/>
          </p:nvPr>
        </p:nvSpPr>
        <p:spPr>
          <a:xfrm>
            <a:off x="1113525" y="685801"/>
            <a:ext cx="7515991" cy="27273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Corbe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7"/>
          <p:cNvSpPr txBox="1">
            <a:spLocks noGrp="1"/>
          </p:cNvSpPr>
          <p:nvPr>
            <p:ph type="body" idx="1"/>
          </p:nvPr>
        </p:nvSpPr>
        <p:spPr>
          <a:xfrm>
            <a:off x="1113524" y="3505200"/>
            <a:ext cx="7515992" cy="8382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560"/>
              </a:spcBef>
              <a:spcAft>
                <a:spcPts val="0"/>
              </a:spcAft>
              <a:buSzPts val="4060"/>
              <a:buNone/>
              <a:defRPr sz="2800" b="0" cap="none">
                <a:solidFill>
                  <a:schemeClr val="dk1"/>
                </a:solidFill>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5" algn="l">
              <a:lnSpc>
                <a:spcPct val="100000"/>
              </a:lnSpc>
              <a:spcBef>
                <a:spcPts val="600"/>
              </a:spcBef>
              <a:spcAft>
                <a:spcPts val="0"/>
              </a:spcAft>
              <a:buSzPts val="2610"/>
              <a:buChar char="•"/>
              <a:defRPr/>
            </a:lvl8pPr>
            <a:lvl9pPr marL="4114800" lvl="8" indent="-394335" algn="l">
              <a:lnSpc>
                <a:spcPct val="100000"/>
              </a:lnSpc>
              <a:spcBef>
                <a:spcPts val="600"/>
              </a:spcBef>
              <a:spcAft>
                <a:spcPts val="600"/>
              </a:spcAft>
              <a:buSzPts val="2610"/>
              <a:buChar char="•"/>
              <a:defRPr/>
            </a:lvl9pPr>
          </a:lstStyle>
          <a:p>
            <a:endParaRPr/>
          </a:p>
        </p:txBody>
      </p:sp>
      <p:sp>
        <p:nvSpPr>
          <p:cNvPr id="128" name="Google Shape;128;p37"/>
          <p:cNvSpPr txBox="1">
            <a:spLocks noGrp="1"/>
          </p:cNvSpPr>
          <p:nvPr>
            <p:ph type="body" idx="2"/>
          </p:nvPr>
        </p:nvSpPr>
        <p:spPr>
          <a:xfrm>
            <a:off x="1113524" y="4343400"/>
            <a:ext cx="7515992" cy="1447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610"/>
              <a:buNone/>
              <a:defRPr sz="18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129" name="Google Shape;129;p37"/>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7"/>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7"/>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132"/>
        <p:cNvGrpSpPr/>
        <p:nvPr/>
      </p:nvGrpSpPr>
      <p:grpSpPr>
        <a:xfrm>
          <a:off x="0" y="0"/>
          <a:ext cx="0" cy="0"/>
          <a:chOff x="0" y="0"/>
          <a:chExt cx="0" cy="0"/>
        </a:xfrm>
      </p:grpSpPr>
      <p:sp>
        <p:nvSpPr>
          <p:cNvPr id="133" name="Google Shape;133;p38"/>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8"/>
          <p:cNvSpPr txBox="1">
            <a:spLocks noGrp="1"/>
          </p:cNvSpPr>
          <p:nvPr>
            <p:ph type="body" idx="1"/>
          </p:nvPr>
        </p:nvSpPr>
        <p:spPr>
          <a:xfrm rot="5400000">
            <a:off x="3155970" y="493164"/>
            <a:ext cx="3356995" cy="7704666"/>
          </a:xfrm>
          <a:prstGeom prst="rect">
            <a:avLst/>
          </a:prstGeom>
          <a:noFill/>
          <a:ln>
            <a:noFill/>
          </a:ln>
        </p:spPr>
        <p:txBody>
          <a:bodyPr spcFirstLastPara="1" wrap="square" lIns="91425" tIns="45700" rIns="91425" bIns="45700" anchor="t" anchorCtr="0">
            <a:normAutofit/>
          </a:bodyPr>
          <a:lstStyle>
            <a:lvl1pPr marL="457200" lvl="0" indent="-394335" algn="l">
              <a:lnSpc>
                <a:spcPct val="100000"/>
              </a:lnSpc>
              <a:spcBef>
                <a:spcPts val="360"/>
              </a:spcBef>
              <a:spcAft>
                <a:spcPts val="0"/>
              </a:spcAft>
              <a:buSzPts val="2610"/>
              <a:buChar char="•"/>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5" algn="l">
              <a:lnSpc>
                <a:spcPct val="100000"/>
              </a:lnSpc>
              <a:spcBef>
                <a:spcPts val="600"/>
              </a:spcBef>
              <a:spcAft>
                <a:spcPts val="0"/>
              </a:spcAft>
              <a:buSzPts val="2610"/>
              <a:buChar char="•"/>
              <a:defRPr/>
            </a:lvl8pPr>
            <a:lvl9pPr marL="4114800" lvl="8" indent="-394335" algn="l">
              <a:lnSpc>
                <a:spcPct val="100000"/>
              </a:lnSpc>
              <a:spcBef>
                <a:spcPts val="600"/>
              </a:spcBef>
              <a:spcAft>
                <a:spcPts val="600"/>
              </a:spcAft>
              <a:buSzPts val="2610"/>
              <a:buChar char="•"/>
              <a:defRPr/>
            </a:lvl9pPr>
          </a:lstStyle>
          <a:p>
            <a:endParaRPr/>
          </a:p>
        </p:txBody>
      </p:sp>
      <p:sp>
        <p:nvSpPr>
          <p:cNvPr id="135" name="Google Shape;135;p38"/>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8"/>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8"/>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138"/>
        <p:cNvGrpSpPr/>
        <p:nvPr/>
      </p:nvGrpSpPr>
      <p:grpSpPr>
        <a:xfrm>
          <a:off x="0" y="0"/>
          <a:ext cx="0" cy="0"/>
          <a:chOff x="0" y="0"/>
          <a:chExt cx="0" cy="0"/>
        </a:xfrm>
      </p:grpSpPr>
      <p:sp>
        <p:nvSpPr>
          <p:cNvPr id="139" name="Google Shape;139;p39"/>
          <p:cNvSpPr txBox="1">
            <a:spLocks noGrp="1"/>
          </p:cNvSpPr>
          <p:nvPr>
            <p:ph type="title"/>
          </p:nvPr>
        </p:nvSpPr>
        <p:spPr>
          <a:xfrm rot="5400000">
            <a:off x="5412754" y="2574439"/>
            <a:ext cx="5105400" cy="132812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9"/>
          <p:cNvSpPr txBox="1">
            <a:spLocks noGrp="1"/>
          </p:cNvSpPr>
          <p:nvPr>
            <p:ph type="body" idx="1"/>
          </p:nvPr>
        </p:nvSpPr>
        <p:spPr>
          <a:xfrm rot="5400000">
            <a:off x="1569011" y="230314"/>
            <a:ext cx="5105400" cy="6016373"/>
          </a:xfrm>
          <a:prstGeom prst="rect">
            <a:avLst/>
          </a:prstGeom>
          <a:noFill/>
          <a:ln>
            <a:noFill/>
          </a:ln>
        </p:spPr>
        <p:txBody>
          <a:bodyPr spcFirstLastPara="1" wrap="square" lIns="91425" tIns="45700" rIns="91425" bIns="45700" anchor="t" anchorCtr="0">
            <a:normAutofit/>
          </a:bodyPr>
          <a:lstStyle>
            <a:lvl1pPr marL="457200" lvl="0" indent="-394335" algn="l">
              <a:lnSpc>
                <a:spcPct val="100000"/>
              </a:lnSpc>
              <a:spcBef>
                <a:spcPts val="360"/>
              </a:spcBef>
              <a:spcAft>
                <a:spcPts val="0"/>
              </a:spcAft>
              <a:buSzPts val="2610"/>
              <a:buChar char="•"/>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5" algn="l">
              <a:lnSpc>
                <a:spcPct val="100000"/>
              </a:lnSpc>
              <a:spcBef>
                <a:spcPts val="600"/>
              </a:spcBef>
              <a:spcAft>
                <a:spcPts val="0"/>
              </a:spcAft>
              <a:buSzPts val="2610"/>
              <a:buChar char="•"/>
              <a:defRPr/>
            </a:lvl8pPr>
            <a:lvl9pPr marL="4114800" lvl="8" indent="-394335" algn="l">
              <a:lnSpc>
                <a:spcPct val="100000"/>
              </a:lnSpc>
              <a:spcBef>
                <a:spcPts val="600"/>
              </a:spcBef>
              <a:spcAft>
                <a:spcPts val="600"/>
              </a:spcAft>
              <a:buSzPts val="2610"/>
              <a:buChar char="•"/>
              <a:defRPr/>
            </a:lvl9pPr>
          </a:lstStyle>
          <a:p>
            <a:endParaRPr/>
          </a:p>
        </p:txBody>
      </p:sp>
      <p:sp>
        <p:nvSpPr>
          <p:cNvPr id="141" name="Google Shape;141;p39"/>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9"/>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9"/>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rmAutofit/>
          </a:bodyPr>
          <a:lstStyle>
            <a:lvl1pPr marL="457200" lvl="0" indent="-394335" algn="l">
              <a:lnSpc>
                <a:spcPct val="100000"/>
              </a:lnSpc>
              <a:spcBef>
                <a:spcPts val="360"/>
              </a:spcBef>
              <a:spcAft>
                <a:spcPts val="0"/>
              </a:spcAft>
              <a:buSzPts val="2610"/>
              <a:buChar char="•"/>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5" algn="l">
              <a:lnSpc>
                <a:spcPct val="100000"/>
              </a:lnSpc>
              <a:spcBef>
                <a:spcPts val="600"/>
              </a:spcBef>
              <a:spcAft>
                <a:spcPts val="0"/>
              </a:spcAft>
              <a:buSzPts val="2610"/>
              <a:buChar char="•"/>
              <a:defRPr/>
            </a:lvl8pPr>
            <a:lvl9pPr marL="4114800" lvl="8" indent="-394335" algn="l">
              <a:lnSpc>
                <a:spcPct val="100000"/>
              </a:lnSpc>
              <a:spcBef>
                <a:spcPts val="600"/>
              </a:spcBef>
              <a:spcAft>
                <a:spcPts val="600"/>
              </a:spcAft>
              <a:buSzPts val="2610"/>
              <a:buChar char="•"/>
              <a:defRPr/>
            </a:lvl9pPr>
          </a:lstStyle>
          <a:p>
            <a:endParaRPr/>
          </a:p>
        </p:txBody>
      </p:sp>
      <p:sp>
        <p:nvSpPr>
          <p:cNvPr id="40" name="Google Shape;40;p24"/>
          <p:cNvSpPr txBox="1">
            <a:spLocks noGrp="1"/>
          </p:cNvSpPr>
          <p:nvPr>
            <p:ph type="dt" idx="10"/>
          </p:nvPr>
        </p:nvSpPr>
        <p:spPr>
          <a:xfrm>
            <a:off x="7344329" y="6108173"/>
            <a:ext cx="8574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4"/>
          <p:cNvSpPr txBox="1">
            <a:spLocks noGrp="1"/>
          </p:cNvSpPr>
          <p:nvPr>
            <p:ph type="ftr" idx="11"/>
          </p:nvPr>
        </p:nvSpPr>
        <p:spPr>
          <a:xfrm>
            <a:off x="1972647" y="6108173"/>
            <a:ext cx="5314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sldNum" idx="12"/>
          </p:nvPr>
        </p:nvSpPr>
        <p:spPr>
          <a:xfrm>
            <a:off x="8258967" y="6108173"/>
            <a:ext cx="42783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43"/>
        <p:cNvGrpSpPr/>
        <p:nvPr/>
      </p:nvGrpSpPr>
      <p:grpSpPr>
        <a:xfrm>
          <a:off x="0" y="0"/>
          <a:ext cx="0" cy="0"/>
          <a:chOff x="0" y="0"/>
          <a:chExt cx="0" cy="0"/>
        </a:xfrm>
      </p:grpSpPr>
      <p:sp>
        <p:nvSpPr>
          <p:cNvPr id="44" name="Google Shape;44;p25"/>
          <p:cNvSpPr txBox="1">
            <a:spLocks noGrp="1"/>
          </p:cNvSpPr>
          <p:nvPr>
            <p:ph type="title"/>
          </p:nvPr>
        </p:nvSpPr>
        <p:spPr>
          <a:xfrm>
            <a:off x="982133" y="685801"/>
            <a:ext cx="7704667" cy="175259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5"/>
          <p:cNvSpPr txBox="1">
            <a:spLocks noGrp="1"/>
          </p:cNvSpPr>
          <p:nvPr>
            <p:ph type="body" idx="1"/>
          </p:nvPr>
        </p:nvSpPr>
        <p:spPr>
          <a:xfrm>
            <a:off x="982133" y="2667000"/>
            <a:ext cx="3739896" cy="3368674"/>
          </a:xfrm>
          <a:prstGeom prst="rect">
            <a:avLst/>
          </a:prstGeom>
          <a:noFill/>
          <a:ln>
            <a:noFill/>
          </a:ln>
        </p:spPr>
        <p:txBody>
          <a:bodyPr spcFirstLastPara="1" wrap="square" lIns="91425" tIns="45700" rIns="91425" bIns="45700" anchor="ctr" anchorCtr="0">
            <a:normAutofit/>
          </a:bodyPr>
          <a:lstStyle>
            <a:lvl1pPr marL="457200" lvl="0" indent="-394335" algn="l">
              <a:lnSpc>
                <a:spcPct val="100000"/>
              </a:lnSpc>
              <a:spcBef>
                <a:spcPts val="360"/>
              </a:spcBef>
              <a:spcAft>
                <a:spcPts val="0"/>
              </a:spcAft>
              <a:buSzPts val="2610"/>
              <a:buChar char="•"/>
              <a:defRPr sz="1800"/>
            </a:lvl1pPr>
            <a:lvl2pPr marL="914400" lvl="1" indent="-375920" algn="l">
              <a:lnSpc>
                <a:spcPct val="100000"/>
              </a:lnSpc>
              <a:spcBef>
                <a:spcPts val="600"/>
              </a:spcBef>
              <a:spcAft>
                <a:spcPts val="0"/>
              </a:spcAft>
              <a:buSzPts val="2320"/>
              <a:buChar char="•"/>
              <a:defRPr sz="1600"/>
            </a:lvl2pPr>
            <a:lvl3pPr marL="1371600" lvl="2" indent="-357505" algn="l">
              <a:lnSpc>
                <a:spcPct val="100000"/>
              </a:lnSpc>
              <a:spcBef>
                <a:spcPts val="600"/>
              </a:spcBef>
              <a:spcAft>
                <a:spcPts val="0"/>
              </a:spcAft>
              <a:buSzPts val="2030"/>
              <a:buChar char="•"/>
              <a:defRPr sz="1400"/>
            </a:lvl3pPr>
            <a:lvl4pPr marL="1828800" lvl="3" indent="-339090" algn="l">
              <a:lnSpc>
                <a:spcPct val="100000"/>
              </a:lnSpc>
              <a:spcBef>
                <a:spcPts val="600"/>
              </a:spcBef>
              <a:spcAft>
                <a:spcPts val="0"/>
              </a:spcAft>
              <a:buSzPts val="1740"/>
              <a:buChar char="•"/>
              <a:defRPr sz="1200"/>
            </a:lvl4pPr>
            <a:lvl5pPr marL="2286000" lvl="4" indent="-339090" algn="l">
              <a:lnSpc>
                <a:spcPct val="100000"/>
              </a:lnSpc>
              <a:spcBef>
                <a:spcPts val="600"/>
              </a:spcBef>
              <a:spcAft>
                <a:spcPts val="0"/>
              </a:spcAft>
              <a:buSzPts val="1740"/>
              <a:buChar char="•"/>
              <a:defRPr sz="1200"/>
            </a:lvl5pPr>
            <a:lvl6pPr marL="2743200" lvl="5" indent="-339090" algn="l">
              <a:lnSpc>
                <a:spcPct val="100000"/>
              </a:lnSpc>
              <a:spcBef>
                <a:spcPts val="600"/>
              </a:spcBef>
              <a:spcAft>
                <a:spcPts val="0"/>
              </a:spcAft>
              <a:buSzPts val="1740"/>
              <a:buChar char="•"/>
              <a:defRPr sz="1200"/>
            </a:lvl6pPr>
            <a:lvl7pPr marL="3200400" lvl="6" indent="-339090" algn="l">
              <a:lnSpc>
                <a:spcPct val="100000"/>
              </a:lnSpc>
              <a:spcBef>
                <a:spcPts val="600"/>
              </a:spcBef>
              <a:spcAft>
                <a:spcPts val="0"/>
              </a:spcAft>
              <a:buSzPts val="1740"/>
              <a:buChar char="•"/>
              <a:defRPr sz="1200"/>
            </a:lvl7pPr>
            <a:lvl8pPr marL="3657600" lvl="7" indent="-339090" algn="l">
              <a:lnSpc>
                <a:spcPct val="100000"/>
              </a:lnSpc>
              <a:spcBef>
                <a:spcPts val="600"/>
              </a:spcBef>
              <a:spcAft>
                <a:spcPts val="0"/>
              </a:spcAft>
              <a:buSzPts val="1740"/>
              <a:buChar char="•"/>
              <a:defRPr sz="1200"/>
            </a:lvl8pPr>
            <a:lvl9pPr marL="4114800" lvl="8" indent="-339090" algn="l">
              <a:lnSpc>
                <a:spcPct val="100000"/>
              </a:lnSpc>
              <a:spcBef>
                <a:spcPts val="600"/>
              </a:spcBef>
              <a:spcAft>
                <a:spcPts val="600"/>
              </a:spcAft>
              <a:buSzPts val="1740"/>
              <a:buChar char="•"/>
              <a:defRPr sz="1200"/>
            </a:lvl9pPr>
          </a:lstStyle>
          <a:p>
            <a:endParaRPr/>
          </a:p>
        </p:txBody>
      </p:sp>
      <p:sp>
        <p:nvSpPr>
          <p:cNvPr id="46" name="Google Shape;46;p25"/>
          <p:cNvSpPr txBox="1">
            <a:spLocks noGrp="1"/>
          </p:cNvSpPr>
          <p:nvPr>
            <p:ph type="body" idx="2"/>
          </p:nvPr>
        </p:nvSpPr>
        <p:spPr>
          <a:xfrm>
            <a:off x="4946904" y="2667000"/>
            <a:ext cx="3739896" cy="3346824"/>
          </a:xfrm>
          <a:prstGeom prst="rect">
            <a:avLst/>
          </a:prstGeom>
          <a:noFill/>
          <a:ln>
            <a:noFill/>
          </a:ln>
        </p:spPr>
        <p:txBody>
          <a:bodyPr spcFirstLastPara="1" wrap="square" lIns="91425" tIns="45700" rIns="91425" bIns="45700" anchor="ctr" anchorCtr="0">
            <a:normAutofit/>
          </a:bodyPr>
          <a:lstStyle>
            <a:lvl1pPr marL="457200" lvl="0" indent="-394335" algn="l">
              <a:lnSpc>
                <a:spcPct val="100000"/>
              </a:lnSpc>
              <a:spcBef>
                <a:spcPts val="360"/>
              </a:spcBef>
              <a:spcAft>
                <a:spcPts val="0"/>
              </a:spcAft>
              <a:buSzPts val="2610"/>
              <a:buChar char="•"/>
              <a:defRPr sz="1800"/>
            </a:lvl1pPr>
            <a:lvl2pPr marL="914400" lvl="1" indent="-375920" algn="l">
              <a:lnSpc>
                <a:spcPct val="100000"/>
              </a:lnSpc>
              <a:spcBef>
                <a:spcPts val="600"/>
              </a:spcBef>
              <a:spcAft>
                <a:spcPts val="0"/>
              </a:spcAft>
              <a:buSzPts val="2320"/>
              <a:buChar char="•"/>
              <a:defRPr sz="1600"/>
            </a:lvl2pPr>
            <a:lvl3pPr marL="1371600" lvl="2" indent="-357505" algn="l">
              <a:lnSpc>
                <a:spcPct val="100000"/>
              </a:lnSpc>
              <a:spcBef>
                <a:spcPts val="600"/>
              </a:spcBef>
              <a:spcAft>
                <a:spcPts val="0"/>
              </a:spcAft>
              <a:buSzPts val="2030"/>
              <a:buChar char="•"/>
              <a:defRPr sz="1400"/>
            </a:lvl3pPr>
            <a:lvl4pPr marL="1828800" lvl="3" indent="-339090" algn="l">
              <a:lnSpc>
                <a:spcPct val="100000"/>
              </a:lnSpc>
              <a:spcBef>
                <a:spcPts val="600"/>
              </a:spcBef>
              <a:spcAft>
                <a:spcPts val="0"/>
              </a:spcAft>
              <a:buSzPts val="1740"/>
              <a:buChar char="•"/>
              <a:defRPr sz="1200"/>
            </a:lvl4pPr>
            <a:lvl5pPr marL="2286000" lvl="4" indent="-339090" algn="l">
              <a:lnSpc>
                <a:spcPct val="100000"/>
              </a:lnSpc>
              <a:spcBef>
                <a:spcPts val="600"/>
              </a:spcBef>
              <a:spcAft>
                <a:spcPts val="0"/>
              </a:spcAft>
              <a:buSzPts val="1740"/>
              <a:buChar char="•"/>
              <a:defRPr sz="1200"/>
            </a:lvl5pPr>
            <a:lvl6pPr marL="2743200" lvl="5" indent="-339090" algn="l">
              <a:lnSpc>
                <a:spcPct val="100000"/>
              </a:lnSpc>
              <a:spcBef>
                <a:spcPts val="600"/>
              </a:spcBef>
              <a:spcAft>
                <a:spcPts val="0"/>
              </a:spcAft>
              <a:buSzPts val="1740"/>
              <a:buChar char="•"/>
              <a:defRPr sz="1200"/>
            </a:lvl6pPr>
            <a:lvl7pPr marL="3200400" lvl="6" indent="-339090" algn="l">
              <a:lnSpc>
                <a:spcPct val="100000"/>
              </a:lnSpc>
              <a:spcBef>
                <a:spcPts val="600"/>
              </a:spcBef>
              <a:spcAft>
                <a:spcPts val="0"/>
              </a:spcAft>
              <a:buSzPts val="1740"/>
              <a:buChar char="•"/>
              <a:defRPr sz="1200"/>
            </a:lvl7pPr>
            <a:lvl8pPr marL="3657600" lvl="7" indent="-339090" algn="l">
              <a:lnSpc>
                <a:spcPct val="100000"/>
              </a:lnSpc>
              <a:spcBef>
                <a:spcPts val="600"/>
              </a:spcBef>
              <a:spcAft>
                <a:spcPts val="0"/>
              </a:spcAft>
              <a:buSzPts val="1740"/>
              <a:buChar char="•"/>
              <a:defRPr sz="1200"/>
            </a:lvl8pPr>
            <a:lvl9pPr marL="4114800" lvl="8" indent="-339090" algn="l">
              <a:lnSpc>
                <a:spcPct val="100000"/>
              </a:lnSpc>
              <a:spcBef>
                <a:spcPts val="600"/>
              </a:spcBef>
              <a:spcAft>
                <a:spcPts val="600"/>
              </a:spcAft>
              <a:buSzPts val="1740"/>
              <a:buChar char="•"/>
              <a:defRPr sz="1200"/>
            </a:lvl9pPr>
          </a:lstStyle>
          <a:p>
            <a:endParaRPr/>
          </a:p>
        </p:txBody>
      </p:sp>
      <p:sp>
        <p:nvSpPr>
          <p:cNvPr id="47" name="Google Shape;47;p25"/>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1986995" y="2666998"/>
            <a:ext cx="6699805" cy="2360071"/>
          </a:xfrm>
          <a:prstGeom prst="rect">
            <a:avLst/>
          </a:prstGeom>
          <a:noFill/>
          <a:ln>
            <a:noFill/>
          </a:ln>
        </p:spPr>
        <p:txBody>
          <a:bodyPr spcFirstLastPara="1" wrap="square" lIns="91425" tIns="45700" rIns="91425" bIns="45700" anchor="b" anchorCtr="0">
            <a:normAutofit/>
          </a:bodyPr>
          <a:lstStyle>
            <a:lvl1pPr lvl="0" algn="r">
              <a:lnSpc>
                <a:spcPct val="100000"/>
              </a:lnSpc>
              <a:spcBef>
                <a:spcPts val="0"/>
              </a:spcBef>
              <a:spcAft>
                <a:spcPts val="0"/>
              </a:spcAft>
              <a:buClr>
                <a:schemeClr val="dk1"/>
              </a:buClr>
              <a:buSzPts val="4000"/>
              <a:buFont typeface="Corbel"/>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body" idx="1"/>
          </p:nvPr>
        </p:nvSpPr>
        <p:spPr>
          <a:xfrm>
            <a:off x="1986998" y="5027070"/>
            <a:ext cx="6699802" cy="86040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400"/>
              </a:spcBef>
              <a:spcAft>
                <a:spcPts val="0"/>
              </a:spcAft>
              <a:buSzPts val="2900"/>
              <a:buNone/>
              <a:defRPr sz="20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53" name="Google Shape;53;p26"/>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56"/>
        <p:cNvGrpSpPr/>
        <p:nvPr/>
      </p:nvGrpSpPr>
      <p:grpSpPr>
        <a:xfrm>
          <a:off x="0" y="0"/>
          <a:ext cx="0" cy="0"/>
          <a:chOff x="0" y="0"/>
          <a:chExt cx="0" cy="0"/>
        </a:xfrm>
      </p:grpSpPr>
      <p:sp>
        <p:nvSpPr>
          <p:cNvPr id="57" name="Google Shape;57;p27"/>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7"/>
          <p:cNvSpPr txBox="1">
            <a:spLocks noGrp="1"/>
          </p:cNvSpPr>
          <p:nvPr>
            <p:ph type="body" idx="1"/>
          </p:nvPr>
        </p:nvSpPr>
        <p:spPr>
          <a:xfrm>
            <a:off x="1329481" y="2658533"/>
            <a:ext cx="3456291"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4060"/>
              <a:buNone/>
              <a:defRPr sz="2800" b="0">
                <a:solidFill>
                  <a:srgbClr val="1186C3"/>
                </a:solidFill>
              </a:defRPr>
            </a:lvl1pPr>
            <a:lvl2pPr marL="914400" lvl="1" indent="-228600" algn="l">
              <a:lnSpc>
                <a:spcPct val="100000"/>
              </a:lnSpc>
              <a:spcBef>
                <a:spcPts val="600"/>
              </a:spcBef>
              <a:spcAft>
                <a:spcPts val="0"/>
              </a:spcAft>
              <a:buSzPts val="2900"/>
              <a:buNone/>
              <a:defRPr sz="2000" b="1"/>
            </a:lvl2pPr>
            <a:lvl3pPr marL="1371600" lvl="2" indent="-228600" algn="l">
              <a:lnSpc>
                <a:spcPct val="100000"/>
              </a:lnSpc>
              <a:spcBef>
                <a:spcPts val="600"/>
              </a:spcBef>
              <a:spcAft>
                <a:spcPts val="0"/>
              </a:spcAft>
              <a:buSzPts val="2610"/>
              <a:buNone/>
              <a:defRPr sz="1800" b="1"/>
            </a:lvl3pPr>
            <a:lvl4pPr marL="1828800" lvl="3" indent="-228600" algn="l">
              <a:lnSpc>
                <a:spcPct val="100000"/>
              </a:lnSpc>
              <a:spcBef>
                <a:spcPts val="600"/>
              </a:spcBef>
              <a:spcAft>
                <a:spcPts val="0"/>
              </a:spcAft>
              <a:buSzPts val="2320"/>
              <a:buNone/>
              <a:defRPr sz="1600" b="1"/>
            </a:lvl4pPr>
            <a:lvl5pPr marL="2286000" lvl="4" indent="-228600" algn="l">
              <a:lnSpc>
                <a:spcPct val="100000"/>
              </a:lnSpc>
              <a:spcBef>
                <a:spcPts val="600"/>
              </a:spcBef>
              <a:spcAft>
                <a:spcPts val="0"/>
              </a:spcAft>
              <a:buSzPts val="2320"/>
              <a:buNone/>
              <a:defRPr sz="1600" b="1"/>
            </a:lvl5pPr>
            <a:lvl6pPr marL="2743200" lvl="5" indent="-228600" algn="l">
              <a:lnSpc>
                <a:spcPct val="100000"/>
              </a:lnSpc>
              <a:spcBef>
                <a:spcPts val="600"/>
              </a:spcBef>
              <a:spcAft>
                <a:spcPts val="0"/>
              </a:spcAft>
              <a:buSzPts val="2320"/>
              <a:buNone/>
              <a:defRPr sz="1600" b="1"/>
            </a:lvl6pPr>
            <a:lvl7pPr marL="3200400" lvl="6" indent="-228600" algn="l">
              <a:lnSpc>
                <a:spcPct val="100000"/>
              </a:lnSpc>
              <a:spcBef>
                <a:spcPts val="600"/>
              </a:spcBef>
              <a:spcAft>
                <a:spcPts val="0"/>
              </a:spcAft>
              <a:buSzPts val="2320"/>
              <a:buNone/>
              <a:defRPr sz="1600" b="1"/>
            </a:lvl7pPr>
            <a:lvl8pPr marL="3657600" lvl="7" indent="-228600" algn="l">
              <a:lnSpc>
                <a:spcPct val="100000"/>
              </a:lnSpc>
              <a:spcBef>
                <a:spcPts val="600"/>
              </a:spcBef>
              <a:spcAft>
                <a:spcPts val="0"/>
              </a:spcAft>
              <a:buSzPts val="2320"/>
              <a:buNone/>
              <a:defRPr sz="1600" b="1"/>
            </a:lvl8pPr>
            <a:lvl9pPr marL="4114800" lvl="8" indent="-228600" algn="l">
              <a:lnSpc>
                <a:spcPct val="100000"/>
              </a:lnSpc>
              <a:spcBef>
                <a:spcPts val="600"/>
              </a:spcBef>
              <a:spcAft>
                <a:spcPts val="600"/>
              </a:spcAft>
              <a:buSzPts val="2320"/>
              <a:buNone/>
              <a:defRPr sz="1600" b="1"/>
            </a:lvl9pPr>
          </a:lstStyle>
          <a:p>
            <a:endParaRPr/>
          </a:p>
        </p:txBody>
      </p:sp>
      <p:sp>
        <p:nvSpPr>
          <p:cNvPr id="59" name="Google Shape;59;p27"/>
          <p:cNvSpPr txBox="1">
            <a:spLocks noGrp="1"/>
          </p:cNvSpPr>
          <p:nvPr>
            <p:ph type="body" idx="2"/>
          </p:nvPr>
        </p:nvSpPr>
        <p:spPr>
          <a:xfrm>
            <a:off x="1113523"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lnSpc>
                <a:spcPct val="100000"/>
              </a:lnSpc>
              <a:spcBef>
                <a:spcPts val="360"/>
              </a:spcBef>
              <a:spcAft>
                <a:spcPts val="0"/>
              </a:spcAft>
              <a:buSzPts val="2610"/>
              <a:buChar char="•"/>
              <a:defRPr sz="1800"/>
            </a:lvl1pPr>
            <a:lvl2pPr marL="914400" lvl="1" indent="-375920" algn="l">
              <a:lnSpc>
                <a:spcPct val="100000"/>
              </a:lnSpc>
              <a:spcBef>
                <a:spcPts val="600"/>
              </a:spcBef>
              <a:spcAft>
                <a:spcPts val="0"/>
              </a:spcAft>
              <a:buSzPts val="2320"/>
              <a:buChar char="•"/>
              <a:defRPr sz="1600"/>
            </a:lvl2pPr>
            <a:lvl3pPr marL="1371600" lvl="2" indent="-357505" algn="l">
              <a:lnSpc>
                <a:spcPct val="100000"/>
              </a:lnSpc>
              <a:spcBef>
                <a:spcPts val="600"/>
              </a:spcBef>
              <a:spcAft>
                <a:spcPts val="0"/>
              </a:spcAft>
              <a:buSzPts val="2030"/>
              <a:buChar char="•"/>
              <a:defRPr sz="1400"/>
            </a:lvl3pPr>
            <a:lvl4pPr marL="1828800" lvl="3" indent="-339090" algn="l">
              <a:lnSpc>
                <a:spcPct val="100000"/>
              </a:lnSpc>
              <a:spcBef>
                <a:spcPts val="600"/>
              </a:spcBef>
              <a:spcAft>
                <a:spcPts val="0"/>
              </a:spcAft>
              <a:buSzPts val="1740"/>
              <a:buChar char="•"/>
              <a:defRPr sz="1200"/>
            </a:lvl4pPr>
            <a:lvl5pPr marL="2286000" lvl="4" indent="-339090" algn="l">
              <a:lnSpc>
                <a:spcPct val="100000"/>
              </a:lnSpc>
              <a:spcBef>
                <a:spcPts val="600"/>
              </a:spcBef>
              <a:spcAft>
                <a:spcPts val="0"/>
              </a:spcAft>
              <a:buSzPts val="1740"/>
              <a:buChar char="•"/>
              <a:defRPr sz="1200"/>
            </a:lvl5pPr>
            <a:lvl6pPr marL="2743200" lvl="5" indent="-339090" algn="l">
              <a:lnSpc>
                <a:spcPct val="100000"/>
              </a:lnSpc>
              <a:spcBef>
                <a:spcPts val="600"/>
              </a:spcBef>
              <a:spcAft>
                <a:spcPts val="0"/>
              </a:spcAft>
              <a:buSzPts val="1740"/>
              <a:buChar char="•"/>
              <a:defRPr sz="1200"/>
            </a:lvl6pPr>
            <a:lvl7pPr marL="3200400" lvl="6" indent="-339090" algn="l">
              <a:lnSpc>
                <a:spcPct val="100000"/>
              </a:lnSpc>
              <a:spcBef>
                <a:spcPts val="600"/>
              </a:spcBef>
              <a:spcAft>
                <a:spcPts val="0"/>
              </a:spcAft>
              <a:buSzPts val="1740"/>
              <a:buChar char="•"/>
              <a:defRPr sz="1200"/>
            </a:lvl7pPr>
            <a:lvl8pPr marL="3657600" lvl="7" indent="-339090" algn="l">
              <a:lnSpc>
                <a:spcPct val="100000"/>
              </a:lnSpc>
              <a:spcBef>
                <a:spcPts val="600"/>
              </a:spcBef>
              <a:spcAft>
                <a:spcPts val="0"/>
              </a:spcAft>
              <a:buSzPts val="1740"/>
              <a:buChar char="•"/>
              <a:defRPr sz="1200"/>
            </a:lvl8pPr>
            <a:lvl9pPr marL="4114800" lvl="8" indent="-339090" algn="l">
              <a:lnSpc>
                <a:spcPct val="100000"/>
              </a:lnSpc>
              <a:spcBef>
                <a:spcPts val="600"/>
              </a:spcBef>
              <a:spcAft>
                <a:spcPts val="600"/>
              </a:spcAft>
              <a:buSzPts val="1740"/>
              <a:buChar char="•"/>
              <a:defRPr sz="1200"/>
            </a:lvl9pPr>
          </a:lstStyle>
          <a:p>
            <a:endParaRPr/>
          </a:p>
        </p:txBody>
      </p:sp>
      <p:sp>
        <p:nvSpPr>
          <p:cNvPr id="60" name="Google Shape;60;p27"/>
          <p:cNvSpPr txBox="1">
            <a:spLocks noGrp="1"/>
          </p:cNvSpPr>
          <p:nvPr>
            <p:ph type="body" idx="3"/>
          </p:nvPr>
        </p:nvSpPr>
        <p:spPr>
          <a:xfrm>
            <a:off x="5161710" y="2667000"/>
            <a:ext cx="3467806"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4060"/>
              <a:buNone/>
              <a:defRPr sz="2800" b="0">
                <a:solidFill>
                  <a:srgbClr val="1186C3"/>
                </a:solidFill>
              </a:defRPr>
            </a:lvl1pPr>
            <a:lvl2pPr marL="914400" lvl="1" indent="-228600" algn="l">
              <a:lnSpc>
                <a:spcPct val="100000"/>
              </a:lnSpc>
              <a:spcBef>
                <a:spcPts val="600"/>
              </a:spcBef>
              <a:spcAft>
                <a:spcPts val="0"/>
              </a:spcAft>
              <a:buSzPts val="2900"/>
              <a:buNone/>
              <a:defRPr sz="2000" b="1"/>
            </a:lvl2pPr>
            <a:lvl3pPr marL="1371600" lvl="2" indent="-228600" algn="l">
              <a:lnSpc>
                <a:spcPct val="100000"/>
              </a:lnSpc>
              <a:spcBef>
                <a:spcPts val="600"/>
              </a:spcBef>
              <a:spcAft>
                <a:spcPts val="0"/>
              </a:spcAft>
              <a:buSzPts val="2610"/>
              <a:buNone/>
              <a:defRPr sz="1800" b="1"/>
            </a:lvl3pPr>
            <a:lvl4pPr marL="1828800" lvl="3" indent="-228600" algn="l">
              <a:lnSpc>
                <a:spcPct val="100000"/>
              </a:lnSpc>
              <a:spcBef>
                <a:spcPts val="600"/>
              </a:spcBef>
              <a:spcAft>
                <a:spcPts val="0"/>
              </a:spcAft>
              <a:buSzPts val="2320"/>
              <a:buNone/>
              <a:defRPr sz="1600" b="1"/>
            </a:lvl4pPr>
            <a:lvl5pPr marL="2286000" lvl="4" indent="-228600" algn="l">
              <a:lnSpc>
                <a:spcPct val="100000"/>
              </a:lnSpc>
              <a:spcBef>
                <a:spcPts val="600"/>
              </a:spcBef>
              <a:spcAft>
                <a:spcPts val="0"/>
              </a:spcAft>
              <a:buSzPts val="2320"/>
              <a:buNone/>
              <a:defRPr sz="1600" b="1"/>
            </a:lvl5pPr>
            <a:lvl6pPr marL="2743200" lvl="5" indent="-228600" algn="l">
              <a:lnSpc>
                <a:spcPct val="100000"/>
              </a:lnSpc>
              <a:spcBef>
                <a:spcPts val="600"/>
              </a:spcBef>
              <a:spcAft>
                <a:spcPts val="0"/>
              </a:spcAft>
              <a:buSzPts val="2320"/>
              <a:buNone/>
              <a:defRPr sz="1600" b="1"/>
            </a:lvl6pPr>
            <a:lvl7pPr marL="3200400" lvl="6" indent="-228600" algn="l">
              <a:lnSpc>
                <a:spcPct val="100000"/>
              </a:lnSpc>
              <a:spcBef>
                <a:spcPts val="600"/>
              </a:spcBef>
              <a:spcAft>
                <a:spcPts val="0"/>
              </a:spcAft>
              <a:buSzPts val="2320"/>
              <a:buNone/>
              <a:defRPr sz="1600" b="1"/>
            </a:lvl7pPr>
            <a:lvl8pPr marL="3657600" lvl="7" indent="-228600" algn="l">
              <a:lnSpc>
                <a:spcPct val="100000"/>
              </a:lnSpc>
              <a:spcBef>
                <a:spcPts val="600"/>
              </a:spcBef>
              <a:spcAft>
                <a:spcPts val="0"/>
              </a:spcAft>
              <a:buSzPts val="2320"/>
              <a:buNone/>
              <a:defRPr sz="1600" b="1"/>
            </a:lvl8pPr>
            <a:lvl9pPr marL="4114800" lvl="8" indent="-228600" algn="l">
              <a:lnSpc>
                <a:spcPct val="100000"/>
              </a:lnSpc>
              <a:spcBef>
                <a:spcPts val="600"/>
              </a:spcBef>
              <a:spcAft>
                <a:spcPts val="600"/>
              </a:spcAft>
              <a:buSzPts val="2320"/>
              <a:buNone/>
              <a:defRPr sz="1600" b="1"/>
            </a:lvl9pPr>
          </a:lstStyle>
          <a:p>
            <a:endParaRPr/>
          </a:p>
        </p:txBody>
      </p:sp>
      <p:sp>
        <p:nvSpPr>
          <p:cNvPr id="61" name="Google Shape;61;p27"/>
          <p:cNvSpPr txBox="1">
            <a:spLocks noGrp="1"/>
          </p:cNvSpPr>
          <p:nvPr>
            <p:ph type="body" idx="4"/>
          </p:nvPr>
        </p:nvSpPr>
        <p:spPr>
          <a:xfrm>
            <a:off x="4957266"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lnSpc>
                <a:spcPct val="100000"/>
              </a:lnSpc>
              <a:spcBef>
                <a:spcPts val="360"/>
              </a:spcBef>
              <a:spcAft>
                <a:spcPts val="0"/>
              </a:spcAft>
              <a:buSzPts val="2610"/>
              <a:buChar char="•"/>
              <a:defRPr sz="1800"/>
            </a:lvl1pPr>
            <a:lvl2pPr marL="914400" lvl="1" indent="-375920" algn="l">
              <a:lnSpc>
                <a:spcPct val="100000"/>
              </a:lnSpc>
              <a:spcBef>
                <a:spcPts val="600"/>
              </a:spcBef>
              <a:spcAft>
                <a:spcPts val="0"/>
              </a:spcAft>
              <a:buSzPts val="2320"/>
              <a:buChar char="•"/>
              <a:defRPr sz="1600"/>
            </a:lvl2pPr>
            <a:lvl3pPr marL="1371600" lvl="2" indent="-357505" algn="l">
              <a:lnSpc>
                <a:spcPct val="100000"/>
              </a:lnSpc>
              <a:spcBef>
                <a:spcPts val="600"/>
              </a:spcBef>
              <a:spcAft>
                <a:spcPts val="0"/>
              </a:spcAft>
              <a:buSzPts val="2030"/>
              <a:buChar char="•"/>
              <a:defRPr sz="1400"/>
            </a:lvl3pPr>
            <a:lvl4pPr marL="1828800" lvl="3" indent="-339090" algn="l">
              <a:lnSpc>
                <a:spcPct val="100000"/>
              </a:lnSpc>
              <a:spcBef>
                <a:spcPts val="600"/>
              </a:spcBef>
              <a:spcAft>
                <a:spcPts val="0"/>
              </a:spcAft>
              <a:buSzPts val="1740"/>
              <a:buChar char="•"/>
              <a:defRPr sz="1200"/>
            </a:lvl4pPr>
            <a:lvl5pPr marL="2286000" lvl="4" indent="-339090" algn="l">
              <a:lnSpc>
                <a:spcPct val="100000"/>
              </a:lnSpc>
              <a:spcBef>
                <a:spcPts val="600"/>
              </a:spcBef>
              <a:spcAft>
                <a:spcPts val="0"/>
              </a:spcAft>
              <a:buSzPts val="1740"/>
              <a:buChar char="•"/>
              <a:defRPr sz="1200"/>
            </a:lvl5pPr>
            <a:lvl6pPr marL="2743200" lvl="5" indent="-339090" algn="l">
              <a:lnSpc>
                <a:spcPct val="100000"/>
              </a:lnSpc>
              <a:spcBef>
                <a:spcPts val="600"/>
              </a:spcBef>
              <a:spcAft>
                <a:spcPts val="0"/>
              </a:spcAft>
              <a:buSzPts val="1740"/>
              <a:buChar char="•"/>
              <a:defRPr sz="1200"/>
            </a:lvl6pPr>
            <a:lvl7pPr marL="3200400" lvl="6" indent="-339090" algn="l">
              <a:lnSpc>
                <a:spcPct val="100000"/>
              </a:lnSpc>
              <a:spcBef>
                <a:spcPts val="600"/>
              </a:spcBef>
              <a:spcAft>
                <a:spcPts val="0"/>
              </a:spcAft>
              <a:buSzPts val="1740"/>
              <a:buChar char="•"/>
              <a:defRPr sz="1200"/>
            </a:lvl7pPr>
            <a:lvl8pPr marL="3657600" lvl="7" indent="-339090" algn="l">
              <a:lnSpc>
                <a:spcPct val="100000"/>
              </a:lnSpc>
              <a:spcBef>
                <a:spcPts val="600"/>
              </a:spcBef>
              <a:spcAft>
                <a:spcPts val="0"/>
              </a:spcAft>
              <a:buSzPts val="1740"/>
              <a:buChar char="•"/>
              <a:defRPr sz="1200"/>
            </a:lvl8pPr>
            <a:lvl9pPr marL="4114800" lvl="8" indent="-339090" algn="l">
              <a:lnSpc>
                <a:spcPct val="100000"/>
              </a:lnSpc>
              <a:spcBef>
                <a:spcPts val="600"/>
              </a:spcBef>
              <a:spcAft>
                <a:spcPts val="600"/>
              </a:spcAft>
              <a:buSzPts val="1740"/>
              <a:buChar char="•"/>
              <a:defRPr sz="1200"/>
            </a:lvl9pPr>
          </a:lstStyle>
          <a:p>
            <a:endParaRPr/>
          </a:p>
        </p:txBody>
      </p:sp>
      <p:sp>
        <p:nvSpPr>
          <p:cNvPr id="62" name="Google Shape;62;p27"/>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8"/>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8"/>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70"/>
        <p:cNvGrpSpPr/>
        <p:nvPr/>
      </p:nvGrpSpPr>
      <p:grpSpPr>
        <a:xfrm>
          <a:off x="0" y="0"/>
          <a:ext cx="0" cy="0"/>
          <a:chOff x="0" y="0"/>
          <a:chExt cx="0" cy="0"/>
        </a:xfrm>
      </p:grpSpPr>
      <p:sp>
        <p:nvSpPr>
          <p:cNvPr id="71" name="Google Shape;71;p29"/>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a:off x="1113524" y="1600200"/>
            <a:ext cx="2662534"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1"/>
              </a:buClr>
              <a:buSzPts val="2400"/>
              <a:buFont typeface="Corbe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a:off x="3947553" y="685800"/>
            <a:ext cx="4681962" cy="5105401"/>
          </a:xfrm>
          <a:prstGeom prst="rect">
            <a:avLst/>
          </a:prstGeom>
          <a:noFill/>
          <a:ln>
            <a:noFill/>
          </a:ln>
        </p:spPr>
        <p:txBody>
          <a:bodyPr spcFirstLastPara="1" wrap="square" lIns="91425" tIns="45700" rIns="91425" bIns="45700" anchor="ctr" anchorCtr="0">
            <a:normAutofit/>
          </a:bodyPr>
          <a:lstStyle>
            <a:lvl1pPr marL="457200" lvl="0" indent="-412750" algn="l">
              <a:lnSpc>
                <a:spcPct val="100000"/>
              </a:lnSpc>
              <a:spcBef>
                <a:spcPts val="400"/>
              </a:spcBef>
              <a:spcAft>
                <a:spcPts val="0"/>
              </a:spcAft>
              <a:buSzPts val="2900"/>
              <a:buChar char="•"/>
              <a:defRPr sz="2000"/>
            </a:lvl1pPr>
            <a:lvl2pPr marL="914400" lvl="1" indent="-394335" algn="l">
              <a:lnSpc>
                <a:spcPct val="100000"/>
              </a:lnSpc>
              <a:spcBef>
                <a:spcPts val="600"/>
              </a:spcBef>
              <a:spcAft>
                <a:spcPts val="0"/>
              </a:spcAft>
              <a:buSzPts val="2610"/>
              <a:buChar char="•"/>
              <a:defRPr sz="1800"/>
            </a:lvl2pPr>
            <a:lvl3pPr marL="1371600" lvl="2" indent="-375920" algn="l">
              <a:lnSpc>
                <a:spcPct val="100000"/>
              </a:lnSpc>
              <a:spcBef>
                <a:spcPts val="600"/>
              </a:spcBef>
              <a:spcAft>
                <a:spcPts val="0"/>
              </a:spcAft>
              <a:buSzPts val="2320"/>
              <a:buChar char="•"/>
              <a:defRPr sz="1600"/>
            </a:lvl3pPr>
            <a:lvl4pPr marL="1828800" lvl="3" indent="-357505" algn="l">
              <a:lnSpc>
                <a:spcPct val="100000"/>
              </a:lnSpc>
              <a:spcBef>
                <a:spcPts val="600"/>
              </a:spcBef>
              <a:spcAft>
                <a:spcPts val="0"/>
              </a:spcAft>
              <a:buSzPts val="2030"/>
              <a:buChar char="•"/>
              <a:defRPr sz="1400"/>
            </a:lvl4pPr>
            <a:lvl5pPr marL="2286000" lvl="4" indent="-357505" algn="l">
              <a:lnSpc>
                <a:spcPct val="100000"/>
              </a:lnSpc>
              <a:spcBef>
                <a:spcPts val="600"/>
              </a:spcBef>
              <a:spcAft>
                <a:spcPts val="0"/>
              </a:spcAft>
              <a:buSzPts val="2030"/>
              <a:buChar char="•"/>
              <a:defRPr sz="1400"/>
            </a:lvl5pPr>
            <a:lvl6pPr marL="2743200" lvl="5" indent="-357505" algn="l">
              <a:lnSpc>
                <a:spcPct val="100000"/>
              </a:lnSpc>
              <a:spcBef>
                <a:spcPts val="600"/>
              </a:spcBef>
              <a:spcAft>
                <a:spcPts val="0"/>
              </a:spcAft>
              <a:buSzPts val="2030"/>
              <a:buChar char="•"/>
              <a:defRPr sz="1400"/>
            </a:lvl6pPr>
            <a:lvl7pPr marL="3200400" lvl="6" indent="-357505" algn="l">
              <a:lnSpc>
                <a:spcPct val="100000"/>
              </a:lnSpc>
              <a:spcBef>
                <a:spcPts val="600"/>
              </a:spcBef>
              <a:spcAft>
                <a:spcPts val="0"/>
              </a:spcAft>
              <a:buSzPts val="2030"/>
              <a:buChar char="•"/>
              <a:defRPr sz="1400"/>
            </a:lvl7pPr>
            <a:lvl8pPr marL="3657600" lvl="7" indent="-357505" algn="l">
              <a:lnSpc>
                <a:spcPct val="100000"/>
              </a:lnSpc>
              <a:spcBef>
                <a:spcPts val="600"/>
              </a:spcBef>
              <a:spcAft>
                <a:spcPts val="0"/>
              </a:spcAft>
              <a:buSzPts val="2030"/>
              <a:buChar char="•"/>
              <a:defRPr sz="1400"/>
            </a:lvl8pPr>
            <a:lvl9pPr marL="4114800" lvl="8" indent="-357505" algn="l">
              <a:lnSpc>
                <a:spcPct val="100000"/>
              </a:lnSpc>
              <a:spcBef>
                <a:spcPts val="600"/>
              </a:spcBef>
              <a:spcAft>
                <a:spcPts val="600"/>
              </a:spcAft>
              <a:buSzPts val="2030"/>
              <a:buChar char="•"/>
              <a:defRPr sz="1400"/>
            </a:lvl9pPr>
          </a:lstStyle>
          <a:p>
            <a:endParaRPr/>
          </a:p>
        </p:txBody>
      </p:sp>
      <p:sp>
        <p:nvSpPr>
          <p:cNvPr id="77" name="Google Shape;77;p30"/>
          <p:cNvSpPr txBox="1">
            <a:spLocks noGrp="1"/>
          </p:cNvSpPr>
          <p:nvPr>
            <p:ph type="body" idx="2"/>
          </p:nvPr>
        </p:nvSpPr>
        <p:spPr>
          <a:xfrm>
            <a:off x="1113524" y="2971800"/>
            <a:ext cx="2662534" cy="1828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320"/>
              </a:spcBef>
              <a:spcAft>
                <a:spcPts val="0"/>
              </a:spcAft>
              <a:buSzPts val="2320"/>
              <a:buNone/>
              <a:defRPr sz="1600"/>
            </a:lvl1pPr>
            <a:lvl2pPr marL="914400" lvl="1" indent="-228600" algn="l">
              <a:lnSpc>
                <a:spcPct val="100000"/>
              </a:lnSpc>
              <a:spcBef>
                <a:spcPts val="600"/>
              </a:spcBef>
              <a:spcAft>
                <a:spcPts val="0"/>
              </a:spcAft>
              <a:buSzPts val="1740"/>
              <a:buNone/>
              <a:defRPr sz="1200"/>
            </a:lvl2pPr>
            <a:lvl3pPr marL="1371600" lvl="2" indent="-228600" algn="l">
              <a:lnSpc>
                <a:spcPct val="100000"/>
              </a:lnSpc>
              <a:spcBef>
                <a:spcPts val="600"/>
              </a:spcBef>
              <a:spcAft>
                <a:spcPts val="0"/>
              </a:spcAft>
              <a:buSzPts val="1450"/>
              <a:buNone/>
              <a:defRPr sz="1000"/>
            </a:lvl3pPr>
            <a:lvl4pPr marL="1828800" lvl="3" indent="-228600" algn="l">
              <a:lnSpc>
                <a:spcPct val="100000"/>
              </a:lnSpc>
              <a:spcBef>
                <a:spcPts val="600"/>
              </a:spcBef>
              <a:spcAft>
                <a:spcPts val="0"/>
              </a:spcAft>
              <a:buSzPts val="1305"/>
              <a:buNone/>
              <a:defRPr sz="900"/>
            </a:lvl4pPr>
            <a:lvl5pPr marL="2286000" lvl="4" indent="-228600" algn="l">
              <a:lnSpc>
                <a:spcPct val="100000"/>
              </a:lnSpc>
              <a:spcBef>
                <a:spcPts val="600"/>
              </a:spcBef>
              <a:spcAft>
                <a:spcPts val="0"/>
              </a:spcAft>
              <a:buSzPts val="1305"/>
              <a:buNone/>
              <a:defRPr sz="900"/>
            </a:lvl5pPr>
            <a:lvl6pPr marL="2743200" lvl="5" indent="-228600" algn="l">
              <a:lnSpc>
                <a:spcPct val="100000"/>
              </a:lnSpc>
              <a:spcBef>
                <a:spcPts val="600"/>
              </a:spcBef>
              <a:spcAft>
                <a:spcPts val="0"/>
              </a:spcAft>
              <a:buSzPts val="1305"/>
              <a:buNone/>
              <a:defRPr sz="900"/>
            </a:lvl6pPr>
            <a:lvl7pPr marL="3200400" lvl="6" indent="-228600" algn="l">
              <a:lnSpc>
                <a:spcPct val="100000"/>
              </a:lnSpc>
              <a:spcBef>
                <a:spcPts val="600"/>
              </a:spcBef>
              <a:spcAft>
                <a:spcPts val="0"/>
              </a:spcAft>
              <a:buSzPts val="1305"/>
              <a:buNone/>
              <a:defRPr sz="900"/>
            </a:lvl7pPr>
            <a:lvl8pPr marL="3657600" lvl="7" indent="-228600" algn="l">
              <a:lnSpc>
                <a:spcPct val="100000"/>
              </a:lnSpc>
              <a:spcBef>
                <a:spcPts val="600"/>
              </a:spcBef>
              <a:spcAft>
                <a:spcPts val="0"/>
              </a:spcAft>
              <a:buSzPts val="1305"/>
              <a:buNone/>
              <a:defRPr sz="900"/>
            </a:lvl8pPr>
            <a:lvl9pPr marL="4114800" lvl="8" indent="-228600" algn="l">
              <a:lnSpc>
                <a:spcPct val="100000"/>
              </a:lnSpc>
              <a:spcBef>
                <a:spcPts val="600"/>
              </a:spcBef>
              <a:spcAft>
                <a:spcPts val="600"/>
              </a:spcAft>
              <a:buSzPts val="1305"/>
              <a:buNone/>
              <a:defRPr sz="900"/>
            </a:lvl9pPr>
          </a:lstStyle>
          <a:p>
            <a:endParaRPr/>
          </a:p>
        </p:txBody>
      </p:sp>
      <p:sp>
        <p:nvSpPr>
          <p:cNvPr id="78" name="Google Shape;78;p30"/>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a:off x="1112332" y="1752599"/>
            <a:ext cx="4070679"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1"/>
              </a:buClr>
              <a:buSzPts val="2800"/>
              <a:buFont typeface="Corbe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a:spLocks noGrp="1"/>
          </p:cNvSpPr>
          <p:nvPr>
            <p:ph type="pic" idx="2"/>
          </p:nvPr>
        </p:nvSpPr>
        <p:spPr>
          <a:xfrm>
            <a:off x="5697495" y="914400"/>
            <a:ext cx="2461371" cy="4572000"/>
          </a:xfrm>
          <a:prstGeom prst="roundRect">
            <a:avLst>
              <a:gd name="adj" fmla="val 4280"/>
            </a:avLst>
          </a:prstGeom>
          <a:noFill/>
          <a:ln w="38100" cap="flat" cmpd="sng">
            <a:solidFill>
              <a:schemeClr val="lt2"/>
            </a:solidFill>
            <a:prstDash val="solid"/>
            <a:round/>
            <a:headEnd type="none" w="sm" len="sm"/>
            <a:tailEnd type="none" w="sm" len="sm"/>
          </a:ln>
        </p:spPr>
      </p:sp>
      <p:sp>
        <p:nvSpPr>
          <p:cNvPr id="84" name="Google Shape;84;p31"/>
          <p:cNvSpPr txBox="1">
            <a:spLocks noGrp="1"/>
          </p:cNvSpPr>
          <p:nvPr>
            <p:ph type="body" idx="1"/>
          </p:nvPr>
        </p:nvSpPr>
        <p:spPr>
          <a:xfrm>
            <a:off x="1112332" y="3124199"/>
            <a:ext cx="4070679" cy="1828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360"/>
              </a:spcBef>
              <a:spcAft>
                <a:spcPts val="0"/>
              </a:spcAft>
              <a:buSzPts val="2610"/>
              <a:buNone/>
              <a:defRPr sz="1800"/>
            </a:lvl1pPr>
            <a:lvl2pPr marL="914400" lvl="1" indent="-228600" algn="l">
              <a:lnSpc>
                <a:spcPct val="100000"/>
              </a:lnSpc>
              <a:spcBef>
                <a:spcPts val="600"/>
              </a:spcBef>
              <a:spcAft>
                <a:spcPts val="0"/>
              </a:spcAft>
              <a:buSzPts val="1740"/>
              <a:buNone/>
              <a:defRPr sz="1200"/>
            </a:lvl2pPr>
            <a:lvl3pPr marL="1371600" lvl="2" indent="-228600" algn="l">
              <a:lnSpc>
                <a:spcPct val="100000"/>
              </a:lnSpc>
              <a:spcBef>
                <a:spcPts val="600"/>
              </a:spcBef>
              <a:spcAft>
                <a:spcPts val="0"/>
              </a:spcAft>
              <a:buSzPts val="1450"/>
              <a:buNone/>
              <a:defRPr sz="1000"/>
            </a:lvl3pPr>
            <a:lvl4pPr marL="1828800" lvl="3" indent="-228600" algn="l">
              <a:lnSpc>
                <a:spcPct val="100000"/>
              </a:lnSpc>
              <a:spcBef>
                <a:spcPts val="600"/>
              </a:spcBef>
              <a:spcAft>
                <a:spcPts val="0"/>
              </a:spcAft>
              <a:buSzPts val="1305"/>
              <a:buNone/>
              <a:defRPr sz="900"/>
            </a:lvl4pPr>
            <a:lvl5pPr marL="2286000" lvl="4" indent="-228600" algn="l">
              <a:lnSpc>
                <a:spcPct val="100000"/>
              </a:lnSpc>
              <a:spcBef>
                <a:spcPts val="600"/>
              </a:spcBef>
              <a:spcAft>
                <a:spcPts val="0"/>
              </a:spcAft>
              <a:buSzPts val="1305"/>
              <a:buNone/>
              <a:defRPr sz="900"/>
            </a:lvl5pPr>
            <a:lvl6pPr marL="2743200" lvl="5" indent="-228600" algn="l">
              <a:lnSpc>
                <a:spcPct val="100000"/>
              </a:lnSpc>
              <a:spcBef>
                <a:spcPts val="600"/>
              </a:spcBef>
              <a:spcAft>
                <a:spcPts val="0"/>
              </a:spcAft>
              <a:buSzPts val="1305"/>
              <a:buNone/>
              <a:defRPr sz="900"/>
            </a:lvl6pPr>
            <a:lvl7pPr marL="3200400" lvl="6" indent="-228600" algn="l">
              <a:lnSpc>
                <a:spcPct val="100000"/>
              </a:lnSpc>
              <a:spcBef>
                <a:spcPts val="600"/>
              </a:spcBef>
              <a:spcAft>
                <a:spcPts val="0"/>
              </a:spcAft>
              <a:buSzPts val="1305"/>
              <a:buNone/>
              <a:defRPr sz="900"/>
            </a:lvl7pPr>
            <a:lvl8pPr marL="3657600" lvl="7" indent="-228600" algn="l">
              <a:lnSpc>
                <a:spcPct val="100000"/>
              </a:lnSpc>
              <a:spcBef>
                <a:spcPts val="600"/>
              </a:spcBef>
              <a:spcAft>
                <a:spcPts val="0"/>
              </a:spcAft>
              <a:buSzPts val="1305"/>
              <a:buNone/>
              <a:defRPr sz="900"/>
            </a:lvl8pPr>
            <a:lvl9pPr marL="4114800" lvl="8" indent="-228600" algn="l">
              <a:lnSpc>
                <a:spcPct val="100000"/>
              </a:lnSpc>
              <a:spcBef>
                <a:spcPts val="600"/>
              </a:spcBef>
              <a:spcAft>
                <a:spcPts val="600"/>
              </a:spcAft>
              <a:buSzPts val="1305"/>
              <a:buNone/>
              <a:defRPr sz="900"/>
            </a:lvl9pPr>
          </a:lstStyle>
          <a:p>
            <a:endParaRPr/>
          </a:p>
        </p:txBody>
      </p:sp>
      <p:sp>
        <p:nvSpPr>
          <p:cNvPr id="85" name="Google Shape;85;p31"/>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22"/>
          <p:cNvGrpSpPr/>
          <p:nvPr/>
        </p:nvGrpSpPr>
        <p:grpSpPr>
          <a:xfrm>
            <a:off x="0" y="0"/>
            <a:ext cx="2132013" cy="6858001"/>
            <a:chOff x="0" y="0"/>
            <a:chExt cx="2132013" cy="6858001"/>
          </a:xfrm>
        </p:grpSpPr>
        <p:sp>
          <p:nvSpPr>
            <p:cNvPr id="11" name="Google Shape;11;p22"/>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txBody>
            <a:bodyPr/>
            <a:lstStyle/>
            <a:p>
              <a:endParaRPr lang="nl-NL"/>
            </a:p>
          </p:txBody>
        </p:sp>
        <p:sp>
          <p:nvSpPr>
            <p:cNvPr id="12" name="Google Shape;12;p22"/>
            <p:cNvSpPr/>
            <p:nvPr/>
          </p:nvSpPr>
          <p:spPr>
            <a:xfrm>
              <a:off x="0" y="0"/>
              <a:ext cx="758825" cy="4624388"/>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txBody>
            <a:bodyPr/>
            <a:lstStyle/>
            <a:p>
              <a:endParaRPr lang="nl-NL"/>
            </a:p>
          </p:txBody>
        </p:sp>
        <p:sp>
          <p:nvSpPr>
            <p:cNvPr id="13" name="Google Shape;13;p22"/>
            <p:cNvSpPr/>
            <p:nvPr/>
          </p:nvSpPr>
          <p:spPr>
            <a:xfrm>
              <a:off x="0" y="5662613"/>
              <a:ext cx="906463" cy="1195388"/>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txBody>
            <a:bodyPr/>
            <a:lstStyle/>
            <a:p>
              <a:endParaRPr lang="nl-NL"/>
            </a:p>
          </p:txBody>
        </p:sp>
        <p:sp>
          <p:nvSpPr>
            <p:cNvPr id="14" name="Google Shape;14;p22"/>
            <p:cNvSpPr/>
            <p:nvPr/>
          </p:nvSpPr>
          <p:spPr>
            <a:xfrm>
              <a:off x="0" y="5295900"/>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0B5982"/>
            </a:solidFill>
            <a:ln>
              <a:noFill/>
            </a:ln>
          </p:spPr>
          <p:txBody>
            <a:bodyPr/>
            <a:lstStyle/>
            <a:p>
              <a:endParaRPr lang="nl-NL"/>
            </a:p>
          </p:txBody>
        </p:sp>
        <p:sp>
          <p:nvSpPr>
            <p:cNvPr id="15" name="Google Shape;15;p22"/>
            <p:cNvSpPr/>
            <p:nvPr/>
          </p:nvSpPr>
          <p:spPr>
            <a:xfrm>
              <a:off x="0" y="5257800"/>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1186C3"/>
            </a:solidFill>
            <a:ln>
              <a:noFill/>
            </a:ln>
          </p:spPr>
          <p:txBody>
            <a:bodyPr/>
            <a:lstStyle/>
            <a:p>
              <a:endParaRPr lang="nl-NL"/>
            </a:p>
          </p:txBody>
        </p:sp>
        <p:sp>
          <p:nvSpPr>
            <p:cNvPr id="16" name="Google Shape;16;p22"/>
            <p:cNvSpPr/>
            <p:nvPr/>
          </p:nvSpPr>
          <p:spPr>
            <a:xfrm>
              <a:off x="0" y="5357813"/>
              <a:ext cx="1377950" cy="1500188"/>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3F3F3F"/>
            </a:solidFill>
            <a:ln>
              <a:noFill/>
            </a:ln>
          </p:spPr>
          <p:txBody>
            <a:bodyPr/>
            <a:lstStyle/>
            <a:p>
              <a:endParaRPr lang="nl-NL"/>
            </a:p>
          </p:txBody>
        </p:sp>
      </p:grpSp>
      <p:sp>
        <p:nvSpPr>
          <p:cNvPr id="17" name="Google Shape;17;p22"/>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22"/>
          <p:cNvSpPr txBox="1">
            <a:spLocks noGrp="1"/>
          </p:cNvSpPr>
          <p:nvPr>
            <p:ph type="body" idx="1"/>
          </p:nvPr>
        </p:nvSpPr>
        <p:spPr>
          <a:xfrm>
            <a:off x="982134" y="2667000"/>
            <a:ext cx="7704666" cy="3356995"/>
          </a:xfrm>
          <a:prstGeom prst="rect">
            <a:avLst/>
          </a:prstGeom>
          <a:noFill/>
          <a:ln>
            <a:noFill/>
          </a:ln>
        </p:spPr>
        <p:txBody>
          <a:bodyPr spcFirstLastPara="1" wrap="square" lIns="91425" tIns="45700" rIns="91425" bIns="45700" anchor="ctr" anchorCtr="0">
            <a:normAutofit/>
          </a:bodyPr>
          <a:lstStyle>
            <a:lvl1pPr marL="457200" marR="0" lvl="0" indent="-449580" algn="l" rtl="0">
              <a:lnSpc>
                <a:spcPct val="100000"/>
              </a:lnSpc>
              <a:spcBef>
                <a:spcPts val="480"/>
              </a:spcBef>
              <a:spcAft>
                <a:spcPts val="0"/>
              </a:spcAft>
              <a:buClr>
                <a:srgbClr val="1186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lnSpc>
                <a:spcPct val="100000"/>
              </a:lnSpc>
              <a:spcBef>
                <a:spcPts val="600"/>
              </a:spcBef>
              <a:spcAft>
                <a:spcPts val="0"/>
              </a:spcAft>
              <a:buClr>
                <a:srgbClr val="1186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lnSpc>
                <a:spcPct val="100000"/>
              </a:lnSpc>
              <a:spcBef>
                <a:spcPts val="60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20" algn="l" rtl="0">
              <a:lnSpc>
                <a:spcPct val="100000"/>
              </a:lnSpc>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5"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5"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5"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5"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5" algn="l" rtl="0">
              <a:lnSpc>
                <a:spcPct val="100000"/>
              </a:lnSpc>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9" name="Google Shape;19;p22"/>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20" name="Google Shape;20;p22"/>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21" name="Google Shape;21;p22"/>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vond4daagse-assen.n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www.avond4daagse-assen.n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info@avond4daagse-assen.n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avond4daagse-assen.n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info@dezwaluwenassen.n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ctrTitle"/>
          </p:nvPr>
        </p:nvSpPr>
        <p:spPr>
          <a:xfrm>
            <a:off x="1115616" y="504372"/>
            <a:ext cx="7848872" cy="2247528"/>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SzPts val="6800"/>
              <a:buFont typeface="Corbel"/>
              <a:buNone/>
            </a:pPr>
            <a:r>
              <a:rPr lang="nl-NL" sz="6800"/>
              <a:t>Voorlichting Scholen/Organisaties</a:t>
            </a:r>
            <a:endParaRPr sz="6800"/>
          </a:p>
        </p:txBody>
      </p:sp>
      <p:sp>
        <p:nvSpPr>
          <p:cNvPr id="149" name="Google Shape;149;p1"/>
          <p:cNvSpPr txBox="1">
            <a:spLocks noGrp="1"/>
          </p:cNvSpPr>
          <p:nvPr>
            <p:ph type="subTitle" idx="1"/>
          </p:nvPr>
        </p:nvSpPr>
        <p:spPr>
          <a:xfrm>
            <a:off x="2924238" y="6021288"/>
            <a:ext cx="5762563" cy="72008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4060"/>
              <a:buNone/>
            </a:pPr>
            <a:r>
              <a:rPr lang="nl-NL" sz="2800"/>
              <a:t>2 juni 2026</a:t>
            </a:r>
            <a:endParaRPr sz="2800"/>
          </a:p>
        </p:txBody>
      </p:sp>
      <p:pic>
        <p:nvPicPr>
          <p:cNvPr id="150" name="Google Shape;150;p1"/>
          <p:cNvPicPr preferRelativeResize="0"/>
          <p:nvPr/>
        </p:nvPicPr>
        <p:blipFill rotWithShape="1">
          <a:blip r:embed="rId3">
            <a:alphaModFix/>
          </a:blip>
          <a:srcRect/>
          <a:stretch/>
        </p:blipFill>
        <p:spPr>
          <a:xfrm>
            <a:off x="3155025" y="3033788"/>
            <a:ext cx="4005375" cy="24795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txBox="1">
            <a:spLocks noGrp="1"/>
          </p:cNvSpPr>
          <p:nvPr>
            <p:ph type="title"/>
          </p:nvPr>
        </p:nvSpPr>
        <p:spPr>
          <a:xfrm>
            <a:off x="982133" y="836711"/>
            <a:ext cx="7704667" cy="160168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Voor de start</a:t>
            </a:r>
            <a:endParaRPr/>
          </a:p>
        </p:txBody>
      </p:sp>
      <p:sp>
        <p:nvSpPr>
          <p:cNvPr id="220" name="Google Shape;220;p7"/>
          <p:cNvSpPr txBox="1">
            <a:spLocks noGrp="1"/>
          </p:cNvSpPr>
          <p:nvPr>
            <p:ph type="body" idx="1"/>
          </p:nvPr>
        </p:nvSpPr>
        <p:spPr>
          <a:xfrm>
            <a:off x="982132" y="2204864"/>
            <a:ext cx="7704667" cy="3672408"/>
          </a:xfrm>
          <a:prstGeom prst="rect">
            <a:avLst/>
          </a:prstGeom>
          <a:noFill/>
          <a:ln>
            <a:noFill/>
          </a:ln>
        </p:spPr>
        <p:txBody>
          <a:bodyPr spcFirstLastPara="1" wrap="square" lIns="91425" tIns="45700" rIns="91425" bIns="45700" anchor="ctr" anchorCtr="0">
            <a:normAutofit/>
          </a:bodyPr>
          <a:lstStyle/>
          <a:p>
            <a:pPr marL="285750" lvl="0" indent="-64770" algn="l" rtl="0">
              <a:lnSpc>
                <a:spcPct val="100000"/>
              </a:lnSpc>
              <a:spcBef>
                <a:spcPts val="0"/>
              </a:spcBef>
              <a:spcAft>
                <a:spcPts val="0"/>
              </a:spcAft>
              <a:buSzPts val="3480"/>
              <a:buNone/>
            </a:pPr>
            <a:endParaRPr/>
          </a:p>
          <a:p>
            <a:pPr marL="285750" lvl="0" indent="-285750" algn="l" rtl="0">
              <a:lnSpc>
                <a:spcPct val="100000"/>
              </a:lnSpc>
              <a:spcBef>
                <a:spcPts val="1120"/>
              </a:spcBef>
              <a:spcAft>
                <a:spcPts val="0"/>
              </a:spcAft>
              <a:buSzPts val="3770"/>
              <a:buChar char="•"/>
            </a:pPr>
            <a:r>
              <a:rPr lang="nl-NL" sz="2600"/>
              <a:t>Op tijd aanwezig!</a:t>
            </a:r>
            <a:endParaRPr/>
          </a:p>
          <a:p>
            <a:pPr marL="285750" lvl="0" indent="-285750" algn="l" rtl="0">
              <a:lnSpc>
                <a:spcPct val="100000"/>
              </a:lnSpc>
              <a:spcBef>
                <a:spcPts val="1120"/>
              </a:spcBef>
              <a:spcAft>
                <a:spcPts val="0"/>
              </a:spcAft>
              <a:buSzPts val="3770"/>
              <a:buChar char="•"/>
            </a:pPr>
            <a:r>
              <a:rPr lang="nl-NL" sz="2600"/>
              <a:t>Bij de start groepen op volgorde plaatsen</a:t>
            </a:r>
            <a:endParaRPr/>
          </a:p>
          <a:p>
            <a:pPr marL="285750" lvl="0" indent="-285750" algn="l" rtl="0">
              <a:lnSpc>
                <a:spcPct val="100000"/>
              </a:lnSpc>
              <a:spcBef>
                <a:spcPts val="1120"/>
              </a:spcBef>
              <a:spcAft>
                <a:spcPts val="0"/>
              </a:spcAft>
              <a:buSzPts val="3770"/>
              <a:buChar char="•"/>
            </a:pPr>
            <a:r>
              <a:rPr lang="nl-NL" sz="2600"/>
              <a:t>Begeleiders met borstnummers vooraan elke groep</a:t>
            </a:r>
            <a:endParaRPr/>
          </a:p>
          <a:p>
            <a:pPr marL="285750" lvl="0" indent="-285750" algn="l" rtl="0">
              <a:lnSpc>
                <a:spcPct val="100000"/>
              </a:lnSpc>
              <a:spcBef>
                <a:spcPts val="1120"/>
              </a:spcBef>
              <a:spcAft>
                <a:spcPts val="0"/>
              </a:spcAft>
              <a:buSzPts val="3770"/>
              <a:buChar char="•"/>
            </a:pPr>
            <a:r>
              <a:rPr lang="nl-NL" sz="2600"/>
              <a:t>Iedereen heeft zijn polsbandje om</a:t>
            </a:r>
            <a:endParaRPr/>
          </a:p>
          <a:p>
            <a:pPr marL="0" lvl="0" indent="0" algn="l" rtl="0">
              <a:lnSpc>
                <a:spcPct val="100000"/>
              </a:lnSpc>
              <a:spcBef>
                <a:spcPts val="1120"/>
              </a:spcBef>
              <a:spcAft>
                <a:spcPts val="0"/>
              </a:spcAft>
              <a:buSzPts val="3770"/>
              <a:buNone/>
            </a:pPr>
            <a:endParaRPr/>
          </a:p>
          <a:p>
            <a:pPr marL="285750" lvl="0" indent="-64770" algn="l" rtl="0">
              <a:lnSpc>
                <a:spcPct val="100000"/>
              </a:lnSpc>
              <a:spcBef>
                <a:spcPts val="1080"/>
              </a:spcBef>
              <a:spcAft>
                <a:spcPts val="0"/>
              </a:spcAft>
              <a:buSzPts val="3480"/>
              <a:buNone/>
            </a:pPr>
            <a:endParaRPr/>
          </a:p>
        </p:txBody>
      </p:sp>
      <p:pic>
        <p:nvPicPr>
          <p:cNvPr id="221" name="Google Shape;221;p7"/>
          <p:cNvPicPr preferRelativeResize="0"/>
          <p:nvPr/>
        </p:nvPicPr>
        <p:blipFill rotWithShape="1">
          <a:blip r:embed="rId3">
            <a:alphaModFix/>
          </a:blip>
          <a:srcRect/>
          <a:stretch/>
        </p:blipFill>
        <p:spPr>
          <a:xfrm>
            <a:off x="6926375" y="152400"/>
            <a:ext cx="1898875" cy="1175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8"/>
          <p:cNvSpPr txBox="1">
            <a:spLocks noGrp="1"/>
          </p:cNvSpPr>
          <p:nvPr>
            <p:ph type="title"/>
          </p:nvPr>
        </p:nvSpPr>
        <p:spPr>
          <a:xfrm>
            <a:off x="982125" y="1052726"/>
            <a:ext cx="7704600" cy="1175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Starten</a:t>
            </a:r>
            <a:endParaRPr/>
          </a:p>
        </p:txBody>
      </p:sp>
      <p:sp>
        <p:nvSpPr>
          <p:cNvPr id="227" name="Google Shape;227;p8"/>
          <p:cNvSpPr txBox="1">
            <a:spLocks noGrp="1"/>
          </p:cNvSpPr>
          <p:nvPr>
            <p:ph type="body" idx="1"/>
          </p:nvPr>
        </p:nvSpPr>
        <p:spPr>
          <a:xfrm>
            <a:off x="982125" y="2047125"/>
            <a:ext cx="7704600" cy="3845400"/>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3480"/>
              <a:buChar char="•"/>
            </a:pPr>
            <a:r>
              <a:rPr lang="nl-NL" dirty="0"/>
              <a:t>Start wordt omgeroepen op het veld</a:t>
            </a:r>
            <a:endParaRPr dirty="0"/>
          </a:p>
          <a:p>
            <a:pPr marL="285750" lvl="0" indent="-285750" algn="l" rtl="0">
              <a:lnSpc>
                <a:spcPct val="100000"/>
              </a:lnSpc>
              <a:spcBef>
                <a:spcPts val="1080"/>
              </a:spcBef>
              <a:spcAft>
                <a:spcPts val="0"/>
              </a:spcAft>
              <a:buSzPts val="3480"/>
              <a:buChar char="•"/>
            </a:pPr>
            <a:r>
              <a:rPr lang="nl-NL" dirty="0"/>
              <a:t>Startvolgorde volgens indeling</a:t>
            </a:r>
            <a:endParaRPr dirty="0"/>
          </a:p>
          <a:p>
            <a:pPr marL="742950" lvl="1" indent="-285750" algn="l" rtl="0">
              <a:lnSpc>
                <a:spcPct val="100000"/>
              </a:lnSpc>
              <a:spcBef>
                <a:spcPts val="1080"/>
              </a:spcBef>
              <a:spcAft>
                <a:spcPts val="0"/>
              </a:spcAft>
              <a:buSzPts val="3480"/>
              <a:buChar char="•"/>
            </a:pPr>
            <a:r>
              <a:rPr lang="nl-NL" dirty="0"/>
              <a:t>Je krijgt een seintje van een van onze vrijwilligers</a:t>
            </a:r>
            <a:endParaRPr dirty="0"/>
          </a:p>
          <a:p>
            <a:pPr marL="285750" lvl="0" indent="-285750" algn="l" rtl="0">
              <a:lnSpc>
                <a:spcPct val="100000"/>
              </a:lnSpc>
              <a:spcBef>
                <a:spcPts val="1080"/>
              </a:spcBef>
              <a:spcAft>
                <a:spcPts val="0"/>
              </a:spcAft>
              <a:buSzPts val="3480"/>
              <a:buChar char="•"/>
            </a:pPr>
            <a:r>
              <a:rPr lang="nl-NL" dirty="0"/>
              <a:t>Bij uitgang terrein wordt borstnummer genoteerd</a:t>
            </a:r>
            <a:endParaRPr dirty="0"/>
          </a:p>
          <a:p>
            <a:pPr marL="742950" lvl="1" indent="-285750" algn="l" rtl="0">
              <a:lnSpc>
                <a:spcPct val="100000"/>
              </a:lnSpc>
              <a:spcBef>
                <a:spcPts val="1000"/>
              </a:spcBef>
              <a:spcAft>
                <a:spcPts val="0"/>
              </a:spcAft>
              <a:buSzPts val="2900"/>
              <a:buChar char="•"/>
            </a:pPr>
            <a:r>
              <a:rPr lang="nl-NL" dirty="0"/>
              <a:t>Tevens tekenen startkaarten individuelen</a:t>
            </a:r>
            <a:endParaRPr dirty="0"/>
          </a:p>
          <a:p>
            <a:pPr marL="285750" lvl="0" indent="-285750" algn="l" rtl="0">
              <a:lnSpc>
                <a:spcPct val="100000"/>
              </a:lnSpc>
              <a:spcBef>
                <a:spcPts val="1080"/>
              </a:spcBef>
              <a:spcAft>
                <a:spcPts val="0"/>
              </a:spcAft>
              <a:buSzPts val="3480"/>
              <a:buChar char="•"/>
            </a:pPr>
            <a:r>
              <a:rPr lang="nl-NL" b="1" dirty="0"/>
              <a:t>Finish: afmelden bij startbureau &amp; ontvangst nieuwe bandjes voor de volgende dag</a:t>
            </a:r>
            <a:endParaRPr dirty="0"/>
          </a:p>
        </p:txBody>
      </p:sp>
      <p:pic>
        <p:nvPicPr>
          <p:cNvPr id="228" name="Google Shape;228;p8"/>
          <p:cNvPicPr preferRelativeResize="0"/>
          <p:nvPr/>
        </p:nvPicPr>
        <p:blipFill rotWithShape="1">
          <a:blip r:embed="rId3">
            <a:alphaModFix/>
          </a:blip>
          <a:srcRect/>
          <a:stretch/>
        </p:blipFill>
        <p:spPr>
          <a:xfrm>
            <a:off x="6926375" y="152400"/>
            <a:ext cx="1898875" cy="1175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9"/>
          <p:cNvSpPr txBox="1">
            <a:spLocks noGrp="1"/>
          </p:cNvSpPr>
          <p:nvPr>
            <p:ph type="title"/>
          </p:nvPr>
        </p:nvSpPr>
        <p:spPr>
          <a:xfrm>
            <a:off x="982133" y="1283509"/>
            <a:ext cx="7704667" cy="135340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Onderweg</a:t>
            </a:r>
            <a:endParaRPr/>
          </a:p>
        </p:txBody>
      </p:sp>
      <p:sp>
        <p:nvSpPr>
          <p:cNvPr id="235" name="Google Shape;235;p9"/>
          <p:cNvSpPr txBox="1">
            <a:spLocks noGrp="1"/>
          </p:cNvSpPr>
          <p:nvPr>
            <p:ph type="body" idx="1"/>
          </p:nvPr>
        </p:nvSpPr>
        <p:spPr>
          <a:xfrm>
            <a:off x="982132" y="1844824"/>
            <a:ext cx="7704667" cy="3332816"/>
          </a:xfrm>
          <a:prstGeom prst="rect">
            <a:avLst/>
          </a:prstGeom>
          <a:noFill/>
          <a:ln>
            <a:noFill/>
          </a:ln>
        </p:spPr>
        <p:txBody>
          <a:bodyPr spcFirstLastPara="1" wrap="square" lIns="91425" tIns="45700" rIns="91425" bIns="45700" anchor="ctr" anchorCtr="0">
            <a:normAutofit/>
          </a:bodyPr>
          <a:lstStyle/>
          <a:p>
            <a:pPr marL="285750" lvl="0" indent="-64770" algn="l" rtl="0">
              <a:lnSpc>
                <a:spcPct val="100000"/>
              </a:lnSpc>
              <a:spcBef>
                <a:spcPts val="0"/>
              </a:spcBef>
              <a:spcAft>
                <a:spcPts val="0"/>
              </a:spcAft>
              <a:buSzPts val="3480"/>
              <a:buNone/>
            </a:pPr>
            <a:endParaRPr/>
          </a:p>
          <a:p>
            <a:pPr marL="285750" lvl="0" indent="-285750" algn="l" rtl="0">
              <a:lnSpc>
                <a:spcPct val="100000"/>
              </a:lnSpc>
              <a:spcBef>
                <a:spcPts val="1080"/>
              </a:spcBef>
              <a:spcAft>
                <a:spcPts val="0"/>
              </a:spcAft>
              <a:buSzPts val="3480"/>
              <a:buChar char="•"/>
            </a:pPr>
            <a:r>
              <a:rPr lang="nl-NL"/>
              <a:t>Laat begeleiders ook echt begeleiden</a:t>
            </a:r>
            <a:endParaRPr/>
          </a:p>
          <a:p>
            <a:pPr marL="285750" lvl="0" indent="-285750" algn="l" rtl="0">
              <a:lnSpc>
                <a:spcPct val="100000"/>
              </a:lnSpc>
              <a:spcBef>
                <a:spcPts val="1080"/>
              </a:spcBef>
              <a:spcAft>
                <a:spcPts val="0"/>
              </a:spcAft>
              <a:buSzPts val="3480"/>
              <a:buChar char="•"/>
            </a:pPr>
            <a:r>
              <a:rPr lang="nl-NL"/>
              <a:t>Drinkposten alleen binnen de aangewezen zones</a:t>
            </a:r>
            <a:endParaRPr/>
          </a:p>
          <a:p>
            <a:pPr marL="285750" lvl="0" indent="-285750" algn="l" rtl="0">
              <a:lnSpc>
                <a:spcPct val="100000"/>
              </a:lnSpc>
              <a:spcBef>
                <a:spcPts val="1080"/>
              </a:spcBef>
              <a:spcAft>
                <a:spcPts val="0"/>
              </a:spcAft>
              <a:buSzPts val="3480"/>
              <a:buChar char="•"/>
            </a:pPr>
            <a:r>
              <a:rPr lang="nl-NL"/>
              <a:t>Neem afval mee naar startlocatie in de versterkte groene afvalzakken</a:t>
            </a:r>
            <a:endParaRPr/>
          </a:p>
          <a:p>
            <a:pPr marL="0" lvl="0" indent="0" algn="l" rtl="0">
              <a:lnSpc>
                <a:spcPct val="100000"/>
              </a:lnSpc>
              <a:spcBef>
                <a:spcPts val="1080"/>
              </a:spcBef>
              <a:spcAft>
                <a:spcPts val="0"/>
              </a:spcAft>
              <a:buSzPts val="3480"/>
              <a:buNone/>
            </a:pPr>
            <a:endParaRPr/>
          </a:p>
        </p:txBody>
      </p:sp>
      <p:pic>
        <p:nvPicPr>
          <p:cNvPr id="236" name="Google Shape;236;p9"/>
          <p:cNvPicPr preferRelativeResize="0"/>
          <p:nvPr/>
        </p:nvPicPr>
        <p:blipFill rotWithShape="1">
          <a:blip r:embed="rId3">
            <a:alphaModFix/>
          </a:blip>
          <a:srcRect/>
          <a:stretch/>
        </p:blipFill>
        <p:spPr>
          <a:xfrm>
            <a:off x="6926375" y="152400"/>
            <a:ext cx="1898875" cy="1175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a:spLocks noGrp="1"/>
          </p:cNvSpPr>
          <p:nvPr>
            <p:ph type="title"/>
          </p:nvPr>
        </p:nvSpPr>
        <p:spPr>
          <a:xfrm>
            <a:off x="982133" y="407210"/>
            <a:ext cx="7704600" cy="1752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Onderweg</a:t>
            </a:r>
            <a:br>
              <a:rPr lang="nl-NL"/>
            </a:br>
            <a:r>
              <a:rPr lang="nl-NL"/>
              <a:t>Drinkposten</a:t>
            </a:r>
            <a:endParaRPr/>
          </a:p>
        </p:txBody>
      </p:sp>
      <p:sp>
        <p:nvSpPr>
          <p:cNvPr id="243" name="Google Shape;243;p10"/>
          <p:cNvSpPr txBox="1">
            <a:spLocks noGrp="1"/>
          </p:cNvSpPr>
          <p:nvPr>
            <p:ph type="body" idx="1"/>
          </p:nvPr>
        </p:nvSpPr>
        <p:spPr>
          <a:xfrm>
            <a:off x="982133" y="1888139"/>
            <a:ext cx="3739896" cy="434917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610"/>
              <a:buNone/>
            </a:pPr>
            <a:r>
              <a:rPr lang="nl-NL" sz="1600" b="1"/>
              <a:t>5 km</a:t>
            </a:r>
            <a:endParaRPr sz="1600"/>
          </a:p>
          <a:p>
            <a:pPr marL="0" lvl="0" indent="0" algn="l" rtl="0">
              <a:lnSpc>
                <a:spcPct val="100000"/>
              </a:lnSpc>
              <a:spcBef>
                <a:spcPts val="906"/>
              </a:spcBef>
              <a:spcAft>
                <a:spcPts val="0"/>
              </a:spcAft>
              <a:buSzPts val="2610"/>
              <a:buNone/>
            </a:pPr>
            <a:r>
              <a:rPr lang="nl-NL" sz="1600" b="1"/>
              <a:t>Dinsdag:</a:t>
            </a:r>
            <a:endParaRPr sz="1600"/>
          </a:p>
          <a:p>
            <a:pPr marL="285750" lvl="0" indent="-285750" algn="l" rtl="0">
              <a:lnSpc>
                <a:spcPct val="100000"/>
              </a:lnSpc>
              <a:spcBef>
                <a:spcPts val="906"/>
              </a:spcBef>
              <a:spcAft>
                <a:spcPts val="0"/>
              </a:spcAft>
              <a:buSzPts val="2610"/>
              <a:buChar char="•"/>
            </a:pPr>
            <a:r>
              <a:rPr lang="nl-NL" sz="1600"/>
              <a:t>Taxusplantsoen/Cederlaan, Sparrenlaan/Taxusplantsoen en parkeerplaats Beilerstraat 197</a:t>
            </a:r>
            <a:endParaRPr sz="1600"/>
          </a:p>
          <a:p>
            <a:pPr marL="0" lvl="0" indent="0" algn="l" rtl="0">
              <a:lnSpc>
                <a:spcPct val="100000"/>
              </a:lnSpc>
              <a:spcBef>
                <a:spcPts val="906"/>
              </a:spcBef>
              <a:spcAft>
                <a:spcPts val="0"/>
              </a:spcAft>
              <a:buSzPts val="2610"/>
              <a:buNone/>
            </a:pPr>
            <a:r>
              <a:rPr lang="nl-NL" sz="1600" b="1"/>
              <a:t>Woensdag:</a:t>
            </a:r>
            <a:endParaRPr sz="1600"/>
          </a:p>
          <a:p>
            <a:pPr marL="285750" lvl="0" indent="-285750" algn="l" rtl="0">
              <a:lnSpc>
                <a:spcPct val="100000"/>
              </a:lnSpc>
              <a:spcBef>
                <a:spcPts val="906"/>
              </a:spcBef>
              <a:spcAft>
                <a:spcPts val="0"/>
              </a:spcAft>
              <a:buSzPts val="2610"/>
              <a:buChar char="•"/>
            </a:pPr>
            <a:r>
              <a:rPr lang="nl-NL" sz="1600"/>
              <a:t>Plantsoen Gouverneur Hofstedelaan en grasveld t.h.v. Beilerstraat 38</a:t>
            </a:r>
            <a:endParaRPr sz="1600"/>
          </a:p>
          <a:p>
            <a:pPr marL="0" lvl="0" indent="0" algn="l" rtl="0">
              <a:lnSpc>
                <a:spcPct val="100000"/>
              </a:lnSpc>
              <a:spcBef>
                <a:spcPts val="906"/>
              </a:spcBef>
              <a:spcAft>
                <a:spcPts val="0"/>
              </a:spcAft>
              <a:buSzPts val="2610"/>
              <a:buNone/>
            </a:pPr>
            <a:r>
              <a:rPr lang="nl-NL" sz="1600" b="1"/>
              <a:t>Donderdag:</a:t>
            </a:r>
            <a:endParaRPr sz="1600"/>
          </a:p>
          <a:p>
            <a:pPr marL="285750" lvl="0" indent="-285750" algn="l" rtl="0">
              <a:lnSpc>
                <a:spcPct val="100000"/>
              </a:lnSpc>
              <a:spcBef>
                <a:spcPts val="906"/>
              </a:spcBef>
              <a:spcAft>
                <a:spcPts val="0"/>
              </a:spcAft>
              <a:buSzPts val="2610"/>
              <a:buChar char="•"/>
            </a:pPr>
            <a:r>
              <a:rPr lang="nl-NL" sz="1600"/>
              <a:t>Graafschap, Kortbossenpad en Schieland</a:t>
            </a:r>
            <a:endParaRPr sz="1600"/>
          </a:p>
          <a:p>
            <a:pPr marL="0" lvl="0" indent="0" algn="l" rtl="0">
              <a:lnSpc>
                <a:spcPct val="100000"/>
              </a:lnSpc>
              <a:spcBef>
                <a:spcPts val="906"/>
              </a:spcBef>
              <a:spcAft>
                <a:spcPts val="0"/>
              </a:spcAft>
              <a:buSzPts val="2610"/>
              <a:buNone/>
            </a:pPr>
            <a:endParaRPr/>
          </a:p>
        </p:txBody>
      </p:sp>
      <p:sp>
        <p:nvSpPr>
          <p:cNvPr id="244" name="Google Shape;244;p10"/>
          <p:cNvSpPr txBox="1">
            <a:spLocks noGrp="1"/>
          </p:cNvSpPr>
          <p:nvPr>
            <p:ph type="body" idx="2"/>
          </p:nvPr>
        </p:nvSpPr>
        <p:spPr>
          <a:xfrm>
            <a:off x="4946925" y="2000250"/>
            <a:ext cx="3739800" cy="4134900"/>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00000"/>
              </a:lnSpc>
              <a:spcBef>
                <a:spcPts val="0"/>
              </a:spcBef>
              <a:spcAft>
                <a:spcPts val="0"/>
              </a:spcAft>
              <a:buSzPct val="145000"/>
              <a:buNone/>
            </a:pPr>
            <a:endParaRPr b="1"/>
          </a:p>
          <a:p>
            <a:pPr marL="0" lvl="0" indent="0" algn="l" rtl="0">
              <a:lnSpc>
                <a:spcPct val="100000"/>
              </a:lnSpc>
              <a:spcBef>
                <a:spcPts val="0"/>
              </a:spcBef>
              <a:spcAft>
                <a:spcPts val="0"/>
              </a:spcAft>
              <a:buSzPct val="145000"/>
              <a:buNone/>
            </a:pPr>
            <a:r>
              <a:rPr lang="nl-NL" sz="1900" b="1"/>
              <a:t>10 km</a:t>
            </a:r>
            <a:endParaRPr sz="1900"/>
          </a:p>
          <a:p>
            <a:pPr marL="0" lvl="0" indent="0" algn="l" rtl="0">
              <a:lnSpc>
                <a:spcPct val="100000"/>
              </a:lnSpc>
              <a:spcBef>
                <a:spcPts val="906"/>
              </a:spcBef>
              <a:spcAft>
                <a:spcPts val="0"/>
              </a:spcAft>
              <a:buSzPct val="145000"/>
              <a:buNone/>
            </a:pPr>
            <a:r>
              <a:rPr lang="nl-NL" sz="1900" b="1"/>
              <a:t>Dinsdag:</a:t>
            </a:r>
            <a:endParaRPr sz="1900"/>
          </a:p>
          <a:p>
            <a:pPr marL="285750" lvl="0" indent="-285750" algn="l" rtl="0">
              <a:lnSpc>
                <a:spcPct val="100000"/>
              </a:lnSpc>
              <a:spcBef>
                <a:spcPts val="906"/>
              </a:spcBef>
              <a:spcAft>
                <a:spcPts val="0"/>
              </a:spcAft>
              <a:buSzPct val="145000"/>
              <a:buChar char="•"/>
            </a:pPr>
            <a:r>
              <a:rPr lang="nl-NL" sz="1900"/>
              <a:t>Rijnstraat, Parkeerplaats sporthal Pittelo en recreatieterrein Pittelose park</a:t>
            </a:r>
            <a:endParaRPr sz="1900"/>
          </a:p>
          <a:p>
            <a:pPr marL="0" lvl="0" indent="0" algn="l" rtl="0">
              <a:lnSpc>
                <a:spcPct val="100000"/>
              </a:lnSpc>
              <a:spcBef>
                <a:spcPts val="906"/>
              </a:spcBef>
              <a:spcAft>
                <a:spcPts val="0"/>
              </a:spcAft>
              <a:buSzPct val="145000"/>
              <a:buNone/>
            </a:pPr>
            <a:r>
              <a:rPr lang="nl-NL" sz="1900" b="1"/>
              <a:t>Woensdag:</a:t>
            </a:r>
            <a:endParaRPr sz="1900"/>
          </a:p>
          <a:p>
            <a:pPr marL="285750" lvl="0" indent="-285750" algn="l" rtl="0">
              <a:lnSpc>
                <a:spcPct val="100000"/>
              </a:lnSpc>
              <a:spcBef>
                <a:spcPts val="906"/>
              </a:spcBef>
              <a:spcAft>
                <a:spcPts val="0"/>
              </a:spcAft>
              <a:buSzPct val="145000"/>
              <a:buChar char="•"/>
            </a:pPr>
            <a:r>
              <a:rPr lang="nl-NL" sz="1900"/>
              <a:t>Hertenlaan, Wijkbaan en hoek Aak/Tjalk</a:t>
            </a:r>
            <a:endParaRPr sz="1900"/>
          </a:p>
          <a:p>
            <a:pPr marL="0" lvl="0" indent="0" algn="l" rtl="0">
              <a:lnSpc>
                <a:spcPct val="100000"/>
              </a:lnSpc>
              <a:spcBef>
                <a:spcPts val="906"/>
              </a:spcBef>
              <a:spcAft>
                <a:spcPts val="0"/>
              </a:spcAft>
              <a:buSzPct val="145000"/>
              <a:buNone/>
            </a:pPr>
            <a:endParaRPr sz="1900" b="1"/>
          </a:p>
          <a:p>
            <a:pPr marL="0" lvl="0" indent="0" algn="l" rtl="0">
              <a:lnSpc>
                <a:spcPct val="100000"/>
              </a:lnSpc>
              <a:spcBef>
                <a:spcPts val="906"/>
              </a:spcBef>
              <a:spcAft>
                <a:spcPts val="0"/>
              </a:spcAft>
              <a:buSzPct val="145000"/>
              <a:buNone/>
            </a:pPr>
            <a:r>
              <a:rPr lang="nl-NL" sz="1900" b="1"/>
              <a:t>Donderdag:</a:t>
            </a:r>
            <a:endParaRPr sz="1900"/>
          </a:p>
          <a:p>
            <a:pPr marL="285750" lvl="0" indent="-285750" algn="l" rtl="0">
              <a:lnSpc>
                <a:spcPct val="100000"/>
              </a:lnSpc>
              <a:spcBef>
                <a:spcPts val="906"/>
              </a:spcBef>
              <a:spcAft>
                <a:spcPts val="0"/>
              </a:spcAft>
              <a:buSzPct val="145000"/>
              <a:buChar char="•"/>
            </a:pPr>
            <a:r>
              <a:rPr lang="nl-NL" sz="1900"/>
              <a:t>Burg. Both. Lohmanweg/Denneweg, Denneweg terrein/voormalig zusterflat, Lindelaan/Dennenweg/Adventskerk en parkeerplaats Beilerstraat 197</a:t>
            </a:r>
            <a:endParaRPr sz="1900"/>
          </a:p>
        </p:txBody>
      </p:sp>
      <p:pic>
        <p:nvPicPr>
          <p:cNvPr id="245" name="Google Shape;245;p10"/>
          <p:cNvPicPr preferRelativeResize="0"/>
          <p:nvPr/>
        </p:nvPicPr>
        <p:blipFill rotWithShape="1">
          <a:blip r:embed="rId3">
            <a:alphaModFix/>
          </a:blip>
          <a:srcRect/>
          <a:stretch/>
        </p:blipFill>
        <p:spPr>
          <a:xfrm>
            <a:off x="6926375" y="152400"/>
            <a:ext cx="1898875" cy="1175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4046460c9a_0_6"/>
          <p:cNvSpPr txBox="1">
            <a:spLocks noGrp="1"/>
          </p:cNvSpPr>
          <p:nvPr>
            <p:ph type="title"/>
          </p:nvPr>
        </p:nvSpPr>
        <p:spPr>
          <a:xfrm>
            <a:off x="982125" y="437025"/>
            <a:ext cx="7704600" cy="1092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Drinkposten</a:t>
            </a:r>
            <a:endParaRPr/>
          </a:p>
        </p:txBody>
      </p:sp>
      <p:sp>
        <p:nvSpPr>
          <p:cNvPr id="252" name="Google Shape;252;g24046460c9a_0_6"/>
          <p:cNvSpPr/>
          <p:nvPr/>
        </p:nvSpPr>
        <p:spPr>
          <a:xfrm>
            <a:off x="1835696" y="4268405"/>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4546A"/>
              </a:buClr>
              <a:buSzPts val="900"/>
              <a:buFont typeface="Calibri"/>
              <a:buNone/>
            </a:pPr>
            <a:endParaRPr sz="1800" b="0" i="0" u="none" strike="noStrike" cap="none">
              <a:solidFill>
                <a:schemeClr val="dk1"/>
              </a:solidFill>
              <a:latin typeface="Arial"/>
              <a:ea typeface="Arial"/>
              <a:cs typeface="Arial"/>
              <a:sym typeface="Arial"/>
            </a:endParaRPr>
          </a:p>
        </p:txBody>
      </p:sp>
      <p:pic>
        <p:nvPicPr>
          <p:cNvPr id="253" name="Google Shape;253;g24046460c9a_0_6"/>
          <p:cNvPicPr preferRelativeResize="0"/>
          <p:nvPr/>
        </p:nvPicPr>
        <p:blipFill rotWithShape="1">
          <a:blip r:embed="rId3">
            <a:alphaModFix/>
          </a:blip>
          <a:srcRect/>
          <a:stretch/>
        </p:blipFill>
        <p:spPr>
          <a:xfrm>
            <a:off x="6697100" y="243075"/>
            <a:ext cx="2078225" cy="1286525"/>
          </a:xfrm>
          <a:prstGeom prst="rect">
            <a:avLst/>
          </a:prstGeom>
          <a:noFill/>
          <a:ln>
            <a:noFill/>
          </a:ln>
        </p:spPr>
      </p:pic>
      <p:pic>
        <p:nvPicPr>
          <p:cNvPr id="254" name="Google Shape;254;g24046460c9a_0_6"/>
          <p:cNvPicPr preferRelativeResize="0"/>
          <p:nvPr/>
        </p:nvPicPr>
        <p:blipFill rotWithShape="1">
          <a:blip r:embed="rId4">
            <a:alphaModFix/>
          </a:blip>
          <a:srcRect/>
          <a:stretch/>
        </p:blipFill>
        <p:spPr>
          <a:xfrm>
            <a:off x="982125" y="1529625"/>
            <a:ext cx="7394846" cy="53580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4046460c9a_0_14"/>
          <p:cNvSpPr txBox="1">
            <a:spLocks noGrp="1"/>
          </p:cNvSpPr>
          <p:nvPr>
            <p:ph type="title"/>
          </p:nvPr>
        </p:nvSpPr>
        <p:spPr>
          <a:xfrm>
            <a:off x="908125" y="255848"/>
            <a:ext cx="7704600" cy="1114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Drinkposten</a:t>
            </a:r>
            <a:endParaRPr/>
          </a:p>
        </p:txBody>
      </p:sp>
      <p:sp>
        <p:nvSpPr>
          <p:cNvPr id="261" name="Google Shape;261;g24046460c9a_0_14"/>
          <p:cNvSpPr/>
          <p:nvPr/>
        </p:nvSpPr>
        <p:spPr>
          <a:xfrm>
            <a:off x="0" y="41529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br>
              <a:rPr lang="nl-NL" sz="1100" b="0" i="0" u="none" strike="noStrike" cap="none">
                <a:solidFill>
                  <a:schemeClr val="dk1"/>
                </a:solidFill>
                <a:latin typeface="Arial"/>
                <a:ea typeface="Arial"/>
                <a:cs typeface="Arial"/>
                <a:sym typeface="Arial"/>
              </a:rPr>
            </a:b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orbel"/>
              <a:buNone/>
            </a:pPr>
            <a:endParaRPr sz="1800" b="0" i="0" u="none" strike="noStrike" cap="none">
              <a:solidFill>
                <a:schemeClr val="dk1"/>
              </a:solidFill>
              <a:latin typeface="Arial"/>
              <a:ea typeface="Arial"/>
              <a:cs typeface="Arial"/>
              <a:sym typeface="Arial"/>
            </a:endParaRPr>
          </a:p>
        </p:txBody>
      </p:sp>
      <p:sp>
        <p:nvSpPr>
          <p:cNvPr id="262" name="Google Shape;262;g24046460c9a_0_14"/>
          <p:cNvSpPr/>
          <p:nvPr/>
        </p:nvSpPr>
        <p:spPr>
          <a:xfrm>
            <a:off x="1039896" y="2147887"/>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pic>
        <p:nvPicPr>
          <p:cNvPr id="263" name="Google Shape;263;g24046460c9a_0_14"/>
          <p:cNvPicPr preferRelativeResize="0"/>
          <p:nvPr/>
        </p:nvPicPr>
        <p:blipFill rotWithShape="1">
          <a:blip r:embed="rId3">
            <a:alphaModFix/>
          </a:blip>
          <a:srcRect/>
          <a:stretch/>
        </p:blipFill>
        <p:spPr>
          <a:xfrm>
            <a:off x="6898800" y="83850"/>
            <a:ext cx="2078225" cy="1286525"/>
          </a:xfrm>
          <a:prstGeom prst="rect">
            <a:avLst/>
          </a:prstGeom>
          <a:noFill/>
          <a:ln>
            <a:noFill/>
          </a:ln>
        </p:spPr>
      </p:pic>
      <p:pic>
        <p:nvPicPr>
          <p:cNvPr id="264" name="Google Shape;264;g24046460c9a_0_14"/>
          <p:cNvPicPr preferRelativeResize="0"/>
          <p:nvPr/>
        </p:nvPicPr>
        <p:blipFill rotWithShape="1">
          <a:blip r:embed="rId4">
            <a:alphaModFix/>
          </a:blip>
          <a:srcRect/>
          <a:stretch/>
        </p:blipFill>
        <p:spPr>
          <a:xfrm>
            <a:off x="1039900" y="1370350"/>
            <a:ext cx="7139325" cy="5450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4046460c9a_0_23"/>
          <p:cNvSpPr txBox="1">
            <a:spLocks noGrp="1"/>
          </p:cNvSpPr>
          <p:nvPr>
            <p:ph type="title"/>
          </p:nvPr>
        </p:nvSpPr>
        <p:spPr>
          <a:xfrm>
            <a:off x="797225" y="537875"/>
            <a:ext cx="7704600" cy="829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Drinkposten</a:t>
            </a:r>
            <a:endParaRPr/>
          </a:p>
        </p:txBody>
      </p:sp>
      <p:sp>
        <p:nvSpPr>
          <p:cNvPr id="271" name="Google Shape;271;g24046460c9a_0_23"/>
          <p:cNvSpPr txBox="1">
            <a:spLocks noGrp="1"/>
          </p:cNvSpPr>
          <p:nvPr>
            <p:ph type="body" idx="1"/>
          </p:nvPr>
        </p:nvSpPr>
        <p:spPr>
          <a:xfrm>
            <a:off x="2817828" y="4474929"/>
            <a:ext cx="7704600" cy="3332700"/>
          </a:xfrm>
          <a:prstGeom prst="rect">
            <a:avLst/>
          </a:prstGeom>
          <a:noFill/>
          <a:ln>
            <a:noFill/>
          </a:ln>
        </p:spPr>
        <p:txBody>
          <a:bodyPr spcFirstLastPara="1" wrap="square" lIns="91425" tIns="45700" rIns="91425" bIns="45700" anchor="ctr" anchorCtr="0">
            <a:normAutofit/>
          </a:bodyPr>
          <a:lstStyle/>
          <a:p>
            <a:pPr marL="285750" lvl="0" indent="-64770" algn="l" rtl="0">
              <a:lnSpc>
                <a:spcPct val="100000"/>
              </a:lnSpc>
              <a:spcBef>
                <a:spcPts val="0"/>
              </a:spcBef>
              <a:spcAft>
                <a:spcPts val="0"/>
              </a:spcAft>
              <a:buSzPts val="3480"/>
              <a:buNone/>
            </a:pPr>
            <a:endParaRPr/>
          </a:p>
          <a:p>
            <a:pPr marL="0" lvl="0" indent="0" algn="l" rtl="0">
              <a:lnSpc>
                <a:spcPct val="100000"/>
              </a:lnSpc>
              <a:spcBef>
                <a:spcPts val="1080"/>
              </a:spcBef>
              <a:spcAft>
                <a:spcPts val="0"/>
              </a:spcAft>
              <a:buSzPts val="3480"/>
              <a:buNone/>
            </a:pPr>
            <a:endParaRPr/>
          </a:p>
        </p:txBody>
      </p:sp>
      <p:pic>
        <p:nvPicPr>
          <p:cNvPr id="272" name="Google Shape;272;g24046460c9a_0_23"/>
          <p:cNvPicPr preferRelativeResize="0"/>
          <p:nvPr/>
        </p:nvPicPr>
        <p:blipFill rotWithShape="1">
          <a:blip r:embed="rId3">
            <a:alphaModFix/>
          </a:blip>
          <a:srcRect/>
          <a:stretch/>
        </p:blipFill>
        <p:spPr>
          <a:xfrm>
            <a:off x="6747525" y="80625"/>
            <a:ext cx="2078225" cy="1286525"/>
          </a:xfrm>
          <a:prstGeom prst="rect">
            <a:avLst/>
          </a:prstGeom>
          <a:noFill/>
          <a:ln>
            <a:noFill/>
          </a:ln>
        </p:spPr>
      </p:pic>
      <p:pic>
        <p:nvPicPr>
          <p:cNvPr id="273" name="Google Shape;273;g24046460c9a_0_23"/>
          <p:cNvPicPr preferRelativeResize="0"/>
          <p:nvPr/>
        </p:nvPicPr>
        <p:blipFill rotWithShape="1">
          <a:blip r:embed="rId4">
            <a:alphaModFix/>
          </a:blip>
          <a:srcRect/>
          <a:stretch/>
        </p:blipFill>
        <p:spPr>
          <a:xfrm>
            <a:off x="1252175" y="1367150"/>
            <a:ext cx="5740300" cy="54908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4046460c9a_0_31"/>
          <p:cNvSpPr txBox="1">
            <a:spLocks noGrp="1"/>
          </p:cNvSpPr>
          <p:nvPr>
            <p:ph type="title"/>
          </p:nvPr>
        </p:nvSpPr>
        <p:spPr>
          <a:xfrm>
            <a:off x="982125" y="414174"/>
            <a:ext cx="7704600" cy="956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Drinkposten</a:t>
            </a:r>
            <a:endParaRPr/>
          </a:p>
        </p:txBody>
      </p:sp>
      <p:sp>
        <p:nvSpPr>
          <p:cNvPr id="280" name="Google Shape;280;g24046460c9a_0_31"/>
          <p:cNvSpPr/>
          <p:nvPr/>
        </p:nvSpPr>
        <p:spPr>
          <a:xfrm>
            <a:off x="0" y="41529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br>
              <a:rPr lang="nl-NL" sz="1100" b="0" i="0" u="none" strike="noStrike" cap="none">
                <a:solidFill>
                  <a:schemeClr val="dk1"/>
                </a:solidFill>
                <a:latin typeface="Arial"/>
                <a:ea typeface="Arial"/>
                <a:cs typeface="Arial"/>
                <a:sym typeface="Arial"/>
              </a:rPr>
            </a:b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orbel"/>
              <a:buNone/>
            </a:pPr>
            <a:endParaRPr sz="1800" b="0" i="0" u="none" strike="noStrike" cap="none">
              <a:solidFill>
                <a:schemeClr val="dk1"/>
              </a:solidFill>
              <a:latin typeface="Arial"/>
              <a:ea typeface="Arial"/>
              <a:cs typeface="Arial"/>
              <a:sym typeface="Arial"/>
            </a:endParaRPr>
          </a:p>
        </p:txBody>
      </p:sp>
      <p:sp>
        <p:nvSpPr>
          <p:cNvPr id="281" name="Google Shape;281;g24046460c9a_0_31"/>
          <p:cNvSpPr/>
          <p:nvPr/>
        </p:nvSpPr>
        <p:spPr>
          <a:xfrm>
            <a:off x="1039896" y="2147887"/>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pic>
        <p:nvPicPr>
          <p:cNvPr id="282" name="Google Shape;282;g24046460c9a_0_31"/>
          <p:cNvPicPr preferRelativeResize="0"/>
          <p:nvPr/>
        </p:nvPicPr>
        <p:blipFill rotWithShape="1">
          <a:blip r:embed="rId3">
            <a:alphaModFix/>
          </a:blip>
          <a:srcRect/>
          <a:stretch/>
        </p:blipFill>
        <p:spPr>
          <a:xfrm>
            <a:off x="6898800" y="83850"/>
            <a:ext cx="2078225" cy="1286525"/>
          </a:xfrm>
          <a:prstGeom prst="rect">
            <a:avLst/>
          </a:prstGeom>
          <a:noFill/>
          <a:ln>
            <a:noFill/>
          </a:ln>
        </p:spPr>
      </p:pic>
      <p:pic>
        <p:nvPicPr>
          <p:cNvPr id="283" name="Google Shape;283;g24046460c9a_0_31"/>
          <p:cNvPicPr preferRelativeResize="0"/>
          <p:nvPr/>
        </p:nvPicPr>
        <p:blipFill rotWithShape="1">
          <a:blip r:embed="rId4">
            <a:alphaModFix/>
          </a:blip>
          <a:srcRect/>
          <a:stretch/>
        </p:blipFill>
        <p:spPr>
          <a:xfrm>
            <a:off x="1068176" y="1493875"/>
            <a:ext cx="6598650" cy="5318050"/>
          </a:xfrm>
          <a:prstGeom prst="rect">
            <a:avLst/>
          </a:prstGeom>
          <a:solidFill>
            <a:schemeClr val="lt1"/>
          </a:solidFill>
          <a:ln w="9525" cap="flat" cmpd="sng">
            <a:solidFill>
              <a:schemeClr val="lt1"/>
            </a:solidFill>
            <a:prstDash val="solid"/>
            <a:round/>
            <a:headEnd type="none" w="sm" len="sm"/>
            <a:tailEnd type="none" w="sm" len="sm"/>
          </a:ln>
        </p:spPr>
      </p:pic>
      <p:sp>
        <p:nvSpPr>
          <p:cNvPr id="284" name="Google Shape;284;g24046460c9a_0_31"/>
          <p:cNvSpPr/>
          <p:nvPr/>
        </p:nvSpPr>
        <p:spPr>
          <a:xfrm>
            <a:off x="2931736" y="1875935"/>
            <a:ext cx="263951" cy="27185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4046460c9a_0_40"/>
          <p:cNvSpPr txBox="1">
            <a:spLocks noGrp="1"/>
          </p:cNvSpPr>
          <p:nvPr>
            <p:ph type="title"/>
          </p:nvPr>
        </p:nvSpPr>
        <p:spPr>
          <a:xfrm>
            <a:off x="982133" y="764711"/>
            <a:ext cx="7704600" cy="1158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Drinkposten</a:t>
            </a:r>
            <a:endParaRPr/>
          </a:p>
        </p:txBody>
      </p:sp>
      <p:sp>
        <p:nvSpPr>
          <p:cNvPr id="291" name="Google Shape;291;g24046460c9a_0_40"/>
          <p:cNvSpPr txBox="1">
            <a:spLocks noGrp="1"/>
          </p:cNvSpPr>
          <p:nvPr>
            <p:ph type="body" idx="1"/>
          </p:nvPr>
        </p:nvSpPr>
        <p:spPr>
          <a:xfrm>
            <a:off x="2817828" y="4474929"/>
            <a:ext cx="7704600" cy="3332700"/>
          </a:xfrm>
          <a:prstGeom prst="rect">
            <a:avLst/>
          </a:prstGeom>
          <a:noFill/>
          <a:ln>
            <a:noFill/>
          </a:ln>
        </p:spPr>
        <p:txBody>
          <a:bodyPr spcFirstLastPara="1" wrap="square" lIns="91425" tIns="45700" rIns="91425" bIns="45700" anchor="ctr" anchorCtr="0">
            <a:normAutofit/>
          </a:bodyPr>
          <a:lstStyle/>
          <a:p>
            <a:pPr marL="285750" lvl="0" indent="-64770" algn="l" rtl="0">
              <a:lnSpc>
                <a:spcPct val="100000"/>
              </a:lnSpc>
              <a:spcBef>
                <a:spcPts val="0"/>
              </a:spcBef>
              <a:spcAft>
                <a:spcPts val="0"/>
              </a:spcAft>
              <a:buSzPts val="3480"/>
              <a:buNone/>
            </a:pPr>
            <a:endParaRPr/>
          </a:p>
          <a:p>
            <a:pPr marL="0" lvl="0" indent="0" algn="l" rtl="0">
              <a:lnSpc>
                <a:spcPct val="100000"/>
              </a:lnSpc>
              <a:spcBef>
                <a:spcPts val="1080"/>
              </a:spcBef>
              <a:spcAft>
                <a:spcPts val="0"/>
              </a:spcAft>
              <a:buSzPts val="3480"/>
              <a:buNone/>
            </a:pPr>
            <a:endParaRPr/>
          </a:p>
        </p:txBody>
      </p:sp>
      <p:sp>
        <p:nvSpPr>
          <p:cNvPr id="292" name="Google Shape;292;g24046460c9a_0_40"/>
          <p:cNvSpPr/>
          <p:nvPr/>
        </p:nvSpPr>
        <p:spPr>
          <a:xfrm>
            <a:off x="0" y="41529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br>
              <a:rPr lang="nl-NL" sz="1100" b="0" i="0" u="none" strike="noStrike" cap="none">
                <a:solidFill>
                  <a:schemeClr val="dk1"/>
                </a:solidFill>
                <a:latin typeface="Arial"/>
                <a:ea typeface="Arial"/>
                <a:cs typeface="Arial"/>
                <a:sym typeface="Arial"/>
              </a:rPr>
            </a:b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orbel"/>
              <a:buNone/>
            </a:pPr>
            <a:endParaRPr sz="1800" b="0" i="0" u="none" strike="noStrike" cap="none">
              <a:solidFill>
                <a:schemeClr val="dk1"/>
              </a:solidFill>
              <a:latin typeface="Arial"/>
              <a:ea typeface="Arial"/>
              <a:cs typeface="Arial"/>
              <a:sym typeface="Arial"/>
            </a:endParaRPr>
          </a:p>
        </p:txBody>
      </p:sp>
      <p:pic>
        <p:nvPicPr>
          <p:cNvPr id="293" name="Google Shape;293;g24046460c9a_0_40"/>
          <p:cNvPicPr preferRelativeResize="0"/>
          <p:nvPr/>
        </p:nvPicPr>
        <p:blipFill rotWithShape="1">
          <a:blip r:embed="rId3">
            <a:alphaModFix/>
          </a:blip>
          <a:srcRect/>
          <a:stretch/>
        </p:blipFill>
        <p:spPr>
          <a:xfrm>
            <a:off x="6697100" y="243075"/>
            <a:ext cx="2078225" cy="1286525"/>
          </a:xfrm>
          <a:prstGeom prst="rect">
            <a:avLst/>
          </a:prstGeom>
          <a:noFill/>
          <a:ln>
            <a:noFill/>
          </a:ln>
        </p:spPr>
      </p:pic>
      <p:pic>
        <p:nvPicPr>
          <p:cNvPr id="294" name="Google Shape;294;g24046460c9a_0_40"/>
          <p:cNvPicPr preferRelativeResize="0"/>
          <p:nvPr/>
        </p:nvPicPr>
        <p:blipFill rotWithShape="1">
          <a:blip r:embed="rId4">
            <a:alphaModFix/>
          </a:blip>
          <a:srcRect/>
          <a:stretch/>
        </p:blipFill>
        <p:spPr>
          <a:xfrm>
            <a:off x="454950" y="1756725"/>
            <a:ext cx="8584825" cy="5101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4046460c9a_0_49"/>
          <p:cNvSpPr txBox="1">
            <a:spLocks noGrp="1"/>
          </p:cNvSpPr>
          <p:nvPr>
            <p:ph type="title"/>
          </p:nvPr>
        </p:nvSpPr>
        <p:spPr>
          <a:xfrm>
            <a:off x="982133" y="316521"/>
            <a:ext cx="7704600" cy="96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Drinkposten</a:t>
            </a:r>
            <a:endParaRPr/>
          </a:p>
        </p:txBody>
      </p:sp>
      <p:sp>
        <p:nvSpPr>
          <p:cNvPr id="301" name="Google Shape;301;g24046460c9a_0_49"/>
          <p:cNvSpPr/>
          <p:nvPr/>
        </p:nvSpPr>
        <p:spPr>
          <a:xfrm>
            <a:off x="0" y="41529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br>
              <a:rPr lang="nl-NL" sz="1100" b="0" i="0" u="none" strike="noStrike" cap="none">
                <a:solidFill>
                  <a:schemeClr val="dk1"/>
                </a:solidFill>
                <a:latin typeface="Arial"/>
                <a:ea typeface="Arial"/>
                <a:cs typeface="Arial"/>
                <a:sym typeface="Arial"/>
              </a:rPr>
            </a:b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orbel"/>
              <a:buNone/>
            </a:pPr>
            <a:endParaRPr sz="1800" b="0" i="0" u="none" strike="noStrike" cap="none">
              <a:solidFill>
                <a:schemeClr val="dk1"/>
              </a:solidFill>
              <a:latin typeface="Arial"/>
              <a:ea typeface="Arial"/>
              <a:cs typeface="Arial"/>
              <a:sym typeface="Arial"/>
            </a:endParaRPr>
          </a:p>
        </p:txBody>
      </p:sp>
      <p:pic>
        <p:nvPicPr>
          <p:cNvPr id="302" name="Google Shape;302;g24046460c9a_0_49"/>
          <p:cNvPicPr preferRelativeResize="0"/>
          <p:nvPr/>
        </p:nvPicPr>
        <p:blipFill rotWithShape="1">
          <a:blip r:embed="rId3">
            <a:alphaModFix/>
          </a:blip>
          <a:srcRect/>
          <a:stretch/>
        </p:blipFill>
        <p:spPr>
          <a:xfrm>
            <a:off x="6697100" y="243075"/>
            <a:ext cx="2078225" cy="1286525"/>
          </a:xfrm>
          <a:prstGeom prst="rect">
            <a:avLst/>
          </a:prstGeom>
          <a:noFill/>
          <a:ln>
            <a:noFill/>
          </a:ln>
        </p:spPr>
      </p:pic>
      <p:pic>
        <p:nvPicPr>
          <p:cNvPr id="303" name="Google Shape;303;g24046460c9a_0_49"/>
          <p:cNvPicPr preferRelativeResize="0"/>
          <p:nvPr/>
        </p:nvPicPr>
        <p:blipFill rotWithShape="1">
          <a:blip r:embed="rId4">
            <a:alphaModFix/>
          </a:blip>
          <a:srcRect/>
          <a:stretch/>
        </p:blipFill>
        <p:spPr>
          <a:xfrm>
            <a:off x="1195600" y="1671638"/>
            <a:ext cx="6752803" cy="4962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55"/>
        <p:cNvGrpSpPr/>
        <p:nvPr/>
      </p:nvGrpSpPr>
      <p:grpSpPr>
        <a:xfrm>
          <a:off x="0" y="0"/>
          <a:ext cx="0" cy="0"/>
          <a:chOff x="0" y="0"/>
          <a:chExt cx="0" cy="0"/>
        </a:xfrm>
      </p:grpSpPr>
      <p:sp>
        <p:nvSpPr>
          <p:cNvPr id="156" name="Google Shape;156;p2"/>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rmAutofit/>
          </a:bodyPr>
          <a:lstStyle/>
          <a:p>
            <a:pPr marL="285750" lvl="0" indent="-64770" algn="l" rtl="0">
              <a:lnSpc>
                <a:spcPct val="100000"/>
              </a:lnSpc>
              <a:spcBef>
                <a:spcPts val="0"/>
              </a:spcBef>
              <a:spcAft>
                <a:spcPts val="0"/>
              </a:spcAft>
              <a:buSzPts val="3480"/>
              <a:buNone/>
            </a:pPr>
            <a:endParaRPr/>
          </a:p>
          <a:p>
            <a:pPr marL="0" lvl="0" indent="0" algn="l" rtl="0">
              <a:lnSpc>
                <a:spcPct val="100000"/>
              </a:lnSpc>
              <a:spcBef>
                <a:spcPts val="1080"/>
              </a:spcBef>
              <a:spcAft>
                <a:spcPts val="0"/>
              </a:spcAft>
              <a:buSzPts val="3480"/>
              <a:buNone/>
            </a:pPr>
            <a:r>
              <a:rPr lang="nl-NL" b="1"/>
              <a:t>Miranda Bloem en Marlies de Boer</a:t>
            </a:r>
            <a:br>
              <a:rPr lang="nl-NL"/>
            </a:br>
            <a:r>
              <a:rPr lang="nl-NL"/>
              <a:t>Coördinatoren Startbureau (tijdens de A4D)</a:t>
            </a:r>
            <a:br>
              <a:rPr lang="nl-NL"/>
            </a:br>
            <a:r>
              <a:rPr lang="nl-NL"/>
              <a:t>info@avond4daagse-assen.nl</a:t>
            </a:r>
            <a:endParaRPr/>
          </a:p>
        </p:txBody>
      </p:sp>
      <p:pic>
        <p:nvPicPr>
          <p:cNvPr id="157" name="Google Shape;157;p2"/>
          <p:cNvPicPr preferRelativeResize="0"/>
          <p:nvPr/>
        </p:nvPicPr>
        <p:blipFill rotWithShape="1">
          <a:blip r:embed="rId3">
            <a:alphaModFix/>
          </a:blip>
          <a:srcRect/>
          <a:stretch/>
        </p:blipFill>
        <p:spPr>
          <a:xfrm>
            <a:off x="2571750" y="230975"/>
            <a:ext cx="4511800" cy="2626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4046460c9a_0_0"/>
          <p:cNvSpPr txBox="1">
            <a:spLocks noGrp="1"/>
          </p:cNvSpPr>
          <p:nvPr>
            <p:ph type="title"/>
          </p:nvPr>
        </p:nvSpPr>
        <p:spPr>
          <a:xfrm>
            <a:off x="982133" y="457201"/>
            <a:ext cx="7704600" cy="1981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Finish</a:t>
            </a:r>
            <a:endParaRPr/>
          </a:p>
        </p:txBody>
      </p:sp>
      <p:sp>
        <p:nvSpPr>
          <p:cNvPr id="309" name="Google Shape;309;g24046460c9a_0_0"/>
          <p:cNvSpPr txBox="1">
            <a:spLocks noGrp="1"/>
          </p:cNvSpPr>
          <p:nvPr>
            <p:ph type="body" idx="1"/>
          </p:nvPr>
        </p:nvSpPr>
        <p:spPr>
          <a:xfrm>
            <a:off x="1050608" y="1982350"/>
            <a:ext cx="7704600" cy="3550800"/>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3480"/>
              <a:buChar char="•"/>
            </a:pPr>
            <a:r>
              <a:rPr lang="nl-NL"/>
              <a:t>Niet vergeten af te melden bij het startbureau</a:t>
            </a:r>
            <a:endParaRPr/>
          </a:p>
          <a:p>
            <a:pPr marL="285750" lvl="0" indent="-285750" algn="l" rtl="0">
              <a:lnSpc>
                <a:spcPct val="100000"/>
              </a:lnSpc>
              <a:spcBef>
                <a:spcPts val="1080"/>
              </a:spcBef>
              <a:spcAft>
                <a:spcPts val="0"/>
              </a:spcAft>
              <a:buSzPts val="3480"/>
              <a:buChar char="•"/>
            </a:pPr>
            <a:r>
              <a:rPr lang="nl-NL"/>
              <a:t>Nieuwe polsbandjes voor de volgende dag ophalen. </a:t>
            </a:r>
            <a:endParaRPr/>
          </a:p>
          <a:p>
            <a:pPr marL="285750" lvl="0" indent="-285750" algn="l" rtl="0">
              <a:lnSpc>
                <a:spcPct val="100000"/>
              </a:lnSpc>
              <a:spcBef>
                <a:spcPts val="1080"/>
              </a:spcBef>
              <a:spcAft>
                <a:spcPts val="0"/>
              </a:spcAft>
              <a:buSzPts val="3480"/>
              <a:buChar char="•"/>
            </a:pPr>
            <a:r>
              <a:rPr lang="nl-NL"/>
              <a:t>Begeleiders mogen pas weg, zodra alle kinderen van een groep zijn opgehaald (weet waar de kinderen zijn!)</a:t>
            </a:r>
            <a:endParaRPr/>
          </a:p>
          <a:p>
            <a:pPr marL="285750" lvl="0" indent="-285750" algn="l" rtl="0">
              <a:lnSpc>
                <a:spcPct val="100000"/>
              </a:lnSpc>
              <a:spcBef>
                <a:spcPts val="1080"/>
              </a:spcBef>
              <a:spcAft>
                <a:spcPts val="0"/>
              </a:spcAft>
              <a:buSzPts val="3480"/>
              <a:buChar char="•"/>
            </a:pPr>
            <a:r>
              <a:rPr lang="nl-NL"/>
              <a:t>Wees  voor ons </a:t>
            </a:r>
            <a:r>
              <a:rPr lang="nl-NL" b="1"/>
              <a:t>telefonisch </a:t>
            </a:r>
            <a:r>
              <a:rPr lang="nl-NL"/>
              <a:t>bereikbaar.</a:t>
            </a:r>
            <a:endParaRPr/>
          </a:p>
        </p:txBody>
      </p:sp>
      <p:pic>
        <p:nvPicPr>
          <p:cNvPr id="310" name="Google Shape;310;g24046460c9a_0_0"/>
          <p:cNvPicPr preferRelativeResize="0"/>
          <p:nvPr/>
        </p:nvPicPr>
        <p:blipFill rotWithShape="1">
          <a:blip r:embed="rId3">
            <a:alphaModFix/>
          </a:blip>
          <a:srcRect/>
          <a:stretch/>
        </p:blipFill>
        <p:spPr>
          <a:xfrm>
            <a:off x="6926375" y="152400"/>
            <a:ext cx="1898875" cy="1175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3"/>
          <p:cNvSpPr txBox="1">
            <a:spLocks noGrp="1"/>
          </p:cNvSpPr>
          <p:nvPr>
            <p:ph type="title"/>
          </p:nvPr>
        </p:nvSpPr>
        <p:spPr>
          <a:xfrm>
            <a:off x="982133" y="1484784"/>
            <a:ext cx="7704667" cy="136815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Verkeerde bestelling</a:t>
            </a:r>
            <a:endParaRPr/>
          </a:p>
        </p:txBody>
      </p:sp>
      <p:sp>
        <p:nvSpPr>
          <p:cNvPr id="316" name="Google Shape;316;p13"/>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3480"/>
              <a:buChar char="•"/>
            </a:pPr>
            <a:r>
              <a:rPr lang="nl-NL" dirty="0"/>
              <a:t>Een verkeerde medaille doorgegeven bij de bestelling? </a:t>
            </a:r>
            <a:r>
              <a:rPr lang="nl-NL" u="sng" dirty="0">
                <a:solidFill>
                  <a:schemeClr val="hlink"/>
                </a:solidFill>
                <a:hlinkClick r:id="rId3"/>
              </a:rPr>
              <a:t>www.avond4daagse-assen.nl</a:t>
            </a:r>
            <a:endParaRPr u="sng" dirty="0">
              <a:solidFill>
                <a:schemeClr val="hlink"/>
              </a:solidFill>
            </a:endParaRPr>
          </a:p>
          <a:p>
            <a:pPr marL="285750" lvl="0" indent="-285750" algn="l" rtl="0">
              <a:lnSpc>
                <a:spcPct val="100000"/>
              </a:lnSpc>
              <a:spcBef>
                <a:spcPts val="0"/>
              </a:spcBef>
              <a:spcAft>
                <a:spcPts val="0"/>
              </a:spcAft>
              <a:buSzPts val="3480"/>
              <a:buChar char="•"/>
            </a:pPr>
            <a:r>
              <a:rPr lang="nl-NL" b="1" dirty="0"/>
              <a:t>vóór 9 juni </a:t>
            </a:r>
            <a:endParaRPr dirty="0"/>
          </a:p>
          <a:p>
            <a:pPr marL="285750" lvl="0" indent="-285750" algn="l" rtl="0">
              <a:lnSpc>
                <a:spcPct val="100000"/>
              </a:lnSpc>
              <a:spcBef>
                <a:spcPts val="1080"/>
              </a:spcBef>
              <a:spcAft>
                <a:spcPts val="0"/>
              </a:spcAft>
              <a:buSzPts val="3480"/>
              <a:buChar char="•"/>
            </a:pPr>
            <a:r>
              <a:rPr lang="nl-NL" dirty="0"/>
              <a:t>Vermeld hierbij het bestelnummer (zie bevestigingsmail!)</a:t>
            </a:r>
            <a:br>
              <a:rPr lang="nl-NL" dirty="0"/>
            </a:br>
            <a:endParaRPr dirty="0"/>
          </a:p>
        </p:txBody>
      </p:sp>
      <p:pic>
        <p:nvPicPr>
          <p:cNvPr id="317" name="Google Shape;317;p13"/>
          <p:cNvPicPr preferRelativeResize="0"/>
          <p:nvPr/>
        </p:nvPicPr>
        <p:blipFill rotWithShape="1">
          <a:blip r:embed="rId4">
            <a:alphaModFix/>
          </a:blip>
          <a:srcRect/>
          <a:stretch/>
        </p:blipFill>
        <p:spPr>
          <a:xfrm>
            <a:off x="6926375" y="152400"/>
            <a:ext cx="1898875" cy="1175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4"/>
          <p:cNvSpPr txBox="1">
            <a:spLocks noGrp="1"/>
          </p:cNvSpPr>
          <p:nvPr>
            <p:ph type="title"/>
          </p:nvPr>
        </p:nvSpPr>
        <p:spPr>
          <a:xfrm>
            <a:off x="982133" y="1327892"/>
            <a:ext cx="7704600" cy="86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Medailles</a:t>
            </a:r>
            <a:endParaRPr/>
          </a:p>
        </p:txBody>
      </p:sp>
      <p:sp>
        <p:nvSpPr>
          <p:cNvPr id="324" name="Google Shape;324;p14"/>
          <p:cNvSpPr txBox="1">
            <a:spLocks noGrp="1"/>
          </p:cNvSpPr>
          <p:nvPr>
            <p:ph type="body" idx="1"/>
          </p:nvPr>
        </p:nvSpPr>
        <p:spPr>
          <a:xfrm>
            <a:off x="982133" y="2420888"/>
            <a:ext cx="7704667" cy="4248472"/>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3480"/>
              <a:buChar char="•"/>
            </a:pPr>
            <a:r>
              <a:rPr lang="nl-NL" dirty="0"/>
              <a:t>Ophalen medailles in startbureau op vrijdag vanaf</a:t>
            </a:r>
            <a:endParaRPr dirty="0"/>
          </a:p>
          <a:p>
            <a:pPr marL="0" lvl="0" indent="0" algn="l" rtl="0">
              <a:lnSpc>
                <a:spcPct val="100000"/>
              </a:lnSpc>
              <a:spcBef>
                <a:spcPts val="1080"/>
              </a:spcBef>
              <a:spcAft>
                <a:spcPts val="0"/>
              </a:spcAft>
              <a:buSzPts val="3480"/>
              <a:buNone/>
            </a:pPr>
            <a:r>
              <a:rPr lang="nl-NL" dirty="0"/>
              <a:t>	 15.00 tot uiterlijk 16.00 uur.</a:t>
            </a:r>
            <a:endParaRPr dirty="0"/>
          </a:p>
          <a:p>
            <a:pPr marL="285750" lvl="0" indent="-285750" algn="l" rtl="0">
              <a:lnSpc>
                <a:spcPct val="100000"/>
              </a:lnSpc>
              <a:spcBef>
                <a:spcPts val="1080"/>
              </a:spcBef>
              <a:spcAft>
                <a:spcPts val="0"/>
              </a:spcAft>
              <a:buSzPts val="3480"/>
              <a:buChar char="•"/>
            </a:pPr>
            <a:r>
              <a:rPr lang="nl-NL" dirty="0"/>
              <a:t>Neem </a:t>
            </a:r>
            <a:r>
              <a:rPr lang="nl-NL" b="1" dirty="0"/>
              <a:t>medaillekaart</a:t>
            </a:r>
            <a:r>
              <a:rPr lang="nl-NL" dirty="0"/>
              <a:t> mee (zit in tas)</a:t>
            </a:r>
            <a:endParaRPr dirty="0"/>
          </a:p>
          <a:p>
            <a:pPr marL="285750" lvl="0" indent="-285750" algn="l" rtl="0">
              <a:lnSpc>
                <a:spcPct val="100000"/>
              </a:lnSpc>
              <a:spcBef>
                <a:spcPts val="1080"/>
              </a:spcBef>
              <a:spcAft>
                <a:spcPts val="0"/>
              </a:spcAft>
              <a:buSzPts val="3480"/>
              <a:buChar char="•"/>
            </a:pPr>
            <a:r>
              <a:rPr lang="nl-NL" dirty="0"/>
              <a:t>Individuele medailles ophalen op vrijdag, na de intocht!</a:t>
            </a:r>
            <a:endParaRPr dirty="0"/>
          </a:p>
          <a:p>
            <a:pPr marL="285750" lvl="0" indent="-285750" algn="l" rtl="0">
              <a:lnSpc>
                <a:spcPct val="100000"/>
              </a:lnSpc>
              <a:spcBef>
                <a:spcPts val="1080"/>
              </a:spcBef>
              <a:spcAft>
                <a:spcPts val="0"/>
              </a:spcAft>
              <a:buSzPts val="3480"/>
              <a:buChar char="•"/>
            </a:pPr>
            <a:r>
              <a:rPr lang="nl-NL" dirty="0"/>
              <a:t>Ruilen: via website </a:t>
            </a:r>
            <a:r>
              <a:rPr lang="nl-NL" u="sng" dirty="0">
                <a:solidFill>
                  <a:schemeClr val="hlink"/>
                </a:solidFill>
                <a:hlinkClick r:id="rId3"/>
              </a:rPr>
              <a:t>www.avond4daagse-assen.nl</a:t>
            </a:r>
            <a:endParaRPr dirty="0"/>
          </a:p>
          <a:p>
            <a:pPr marL="285750" lvl="0" indent="-64770" algn="l" rtl="0">
              <a:lnSpc>
                <a:spcPct val="100000"/>
              </a:lnSpc>
              <a:spcBef>
                <a:spcPts val="1080"/>
              </a:spcBef>
              <a:spcAft>
                <a:spcPts val="0"/>
              </a:spcAft>
              <a:buSzPts val="3480"/>
              <a:buNone/>
            </a:pPr>
            <a:endParaRPr dirty="0"/>
          </a:p>
          <a:p>
            <a:pPr marL="285750" lvl="0" indent="-64770" algn="l" rtl="0">
              <a:lnSpc>
                <a:spcPct val="100000"/>
              </a:lnSpc>
              <a:spcBef>
                <a:spcPts val="1080"/>
              </a:spcBef>
              <a:spcAft>
                <a:spcPts val="0"/>
              </a:spcAft>
              <a:buSzPts val="3480"/>
              <a:buNone/>
            </a:pPr>
            <a:endParaRPr dirty="0"/>
          </a:p>
        </p:txBody>
      </p:sp>
      <p:pic>
        <p:nvPicPr>
          <p:cNvPr id="325" name="Google Shape;325;p14"/>
          <p:cNvPicPr preferRelativeResize="0"/>
          <p:nvPr/>
        </p:nvPicPr>
        <p:blipFill rotWithShape="1">
          <a:blip r:embed="rId4">
            <a:alphaModFix/>
          </a:blip>
          <a:srcRect/>
          <a:stretch/>
        </p:blipFill>
        <p:spPr>
          <a:xfrm>
            <a:off x="6926375" y="152400"/>
            <a:ext cx="1898875" cy="1175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5"/>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Wandeldiploma</a:t>
            </a:r>
            <a:endParaRPr/>
          </a:p>
        </p:txBody>
      </p:sp>
      <p:sp>
        <p:nvSpPr>
          <p:cNvPr id="331" name="Google Shape;331;p15"/>
          <p:cNvSpPr txBox="1">
            <a:spLocks noGrp="1"/>
          </p:cNvSpPr>
          <p:nvPr>
            <p:ph type="body" idx="1"/>
          </p:nvPr>
        </p:nvSpPr>
        <p:spPr>
          <a:xfrm>
            <a:off x="1927274" y="2667000"/>
            <a:ext cx="6759526" cy="3332816"/>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3480"/>
              <a:buChar char="•"/>
            </a:pPr>
            <a:r>
              <a:rPr lang="nl-NL" dirty="0"/>
              <a:t>Is digitaal</a:t>
            </a:r>
            <a:endParaRPr dirty="0"/>
          </a:p>
          <a:p>
            <a:pPr marL="285750" lvl="0" indent="-285750" algn="l" rtl="0">
              <a:lnSpc>
                <a:spcPct val="100000"/>
              </a:lnSpc>
              <a:spcBef>
                <a:spcPts val="0"/>
              </a:spcBef>
              <a:spcAft>
                <a:spcPts val="0"/>
              </a:spcAft>
              <a:buSzPts val="3480"/>
              <a:buChar char="•"/>
            </a:pPr>
            <a:r>
              <a:rPr lang="nl-NL" dirty="0"/>
              <a:t>Te downloaden vanaf onze website</a:t>
            </a:r>
            <a:endParaRPr dirty="0"/>
          </a:p>
          <a:p>
            <a:pPr marL="742950" lvl="1" indent="-285750" algn="l" rtl="0">
              <a:lnSpc>
                <a:spcPct val="100000"/>
              </a:lnSpc>
              <a:spcBef>
                <a:spcPts val="0"/>
              </a:spcBef>
              <a:spcAft>
                <a:spcPts val="0"/>
              </a:spcAft>
              <a:buSzPts val="3480"/>
              <a:buChar char="•"/>
            </a:pPr>
            <a:r>
              <a:rPr lang="nl-NL" dirty="0"/>
              <a:t>www.avond4daagse-assen.nl</a:t>
            </a:r>
            <a:endParaRPr dirty="0"/>
          </a:p>
        </p:txBody>
      </p:sp>
      <p:pic>
        <p:nvPicPr>
          <p:cNvPr id="332" name="Google Shape;332;p15"/>
          <p:cNvPicPr preferRelativeResize="0"/>
          <p:nvPr/>
        </p:nvPicPr>
        <p:blipFill rotWithShape="1">
          <a:blip r:embed="rId3">
            <a:alphaModFix/>
          </a:blip>
          <a:srcRect/>
          <a:stretch/>
        </p:blipFill>
        <p:spPr>
          <a:xfrm>
            <a:off x="6926375" y="152400"/>
            <a:ext cx="1898875" cy="1175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6"/>
          <p:cNvSpPr txBox="1">
            <a:spLocks noGrp="1"/>
          </p:cNvSpPr>
          <p:nvPr>
            <p:ph type="title"/>
          </p:nvPr>
        </p:nvSpPr>
        <p:spPr>
          <a:xfrm>
            <a:off x="982133" y="1556792"/>
            <a:ext cx="7704667" cy="136815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Individuelen</a:t>
            </a:r>
            <a:endParaRPr/>
          </a:p>
        </p:txBody>
      </p:sp>
      <p:sp>
        <p:nvSpPr>
          <p:cNvPr id="338" name="Google Shape;338;p16"/>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3480"/>
              <a:buChar char="•"/>
            </a:pPr>
            <a:r>
              <a:rPr lang="nl-NL" dirty="0"/>
              <a:t>Individuelen graag melden voor de start bij de tent</a:t>
            </a:r>
            <a:endParaRPr dirty="0"/>
          </a:p>
          <a:p>
            <a:pPr marL="742950" lvl="1" indent="-285750" algn="l" rtl="0">
              <a:lnSpc>
                <a:spcPct val="100000"/>
              </a:lnSpc>
              <a:spcBef>
                <a:spcPts val="0"/>
              </a:spcBef>
              <a:spcAft>
                <a:spcPts val="0"/>
              </a:spcAft>
              <a:buSzPts val="3480"/>
              <a:buChar char="•"/>
            </a:pPr>
            <a:r>
              <a:rPr lang="nl-NL" dirty="0"/>
              <a:t>Neem de startkaart mee!</a:t>
            </a:r>
            <a:endParaRPr dirty="0"/>
          </a:p>
          <a:p>
            <a:pPr marL="742950" lvl="1" indent="-285750" algn="l" rtl="0">
              <a:lnSpc>
                <a:spcPct val="100000"/>
              </a:lnSpc>
              <a:spcBef>
                <a:spcPts val="0"/>
              </a:spcBef>
              <a:spcAft>
                <a:spcPts val="0"/>
              </a:spcAft>
              <a:buSzPts val="3480"/>
              <a:buChar char="•"/>
            </a:pPr>
            <a:r>
              <a:rPr lang="nl-NL" dirty="0"/>
              <a:t>Je krijgt dan een bandje. </a:t>
            </a:r>
            <a:endParaRPr dirty="0"/>
          </a:p>
          <a:p>
            <a:pPr marL="285750" lvl="0" indent="-285750" algn="l" rtl="0">
              <a:lnSpc>
                <a:spcPct val="100000"/>
              </a:lnSpc>
              <a:spcBef>
                <a:spcPts val="1080"/>
              </a:spcBef>
              <a:spcAft>
                <a:spcPts val="0"/>
              </a:spcAft>
              <a:buSzPts val="3480"/>
              <a:buChar char="•"/>
            </a:pPr>
            <a:r>
              <a:rPr lang="nl-NL" dirty="0"/>
              <a:t>De startkaart wordt gestempeld bij de start</a:t>
            </a:r>
            <a:endParaRPr dirty="0"/>
          </a:p>
          <a:p>
            <a:pPr marL="285750" lvl="0" indent="-285750" algn="l" rtl="0">
              <a:lnSpc>
                <a:spcPct val="100000"/>
              </a:lnSpc>
              <a:spcBef>
                <a:spcPts val="1080"/>
              </a:spcBef>
              <a:spcAft>
                <a:spcPts val="0"/>
              </a:spcAft>
              <a:buSzPts val="3480"/>
              <a:buChar char="•"/>
            </a:pPr>
            <a:r>
              <a:rPr lang="nl-NL" dirty="0"/>
              <a:t>Individuele medailles ophalen op vrijdag, na de intocht!</a:t>
            </a:r>
            <a:endParaRPr dirty="0"/>
          </a:p>
        </p:txBody>
      </p:sp>
      <p:pic>
        <p:nvPicPr>
          <p:cNvPr id="339" name="Google Shape;339;p16"/>
          <p:cNvPicPr preferRelativeResize="0"/>
          <p:nvPr/>
        </p:nvPicPr>
        <p:blipFill rotWithShape="1">
          <a:blip r:embed="rId3">
            <a:alphaModFix/>
          </a:blip>
          <a:srcRect/>
          <a:stretch/>
        </p:blipFill>
        <p:spPr>
          <a:xfrm>
            <a:off x="6926375" y="152400"/>
            <a:ext cx="1898875" cy="1175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7"/>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Contactgegevens</a:t>
            </a:r>
            <a:endParaRPr/>
          </a:p>
        </p:txBody>
      </p:sp>
      <p:sp>
        <p:nvSpPr>
          <p:cNvPr id="345" name="Google Shape;345;p17"/>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3480"/>
              <a:buChar char="•"/>
            </a:pPr>
            <a:r>
              <a:rPr lang="nl-NL"/>
              <a:t>Elke inschrijving moet een telefoonnummer opgegeven worden dat bereikbaar is </a:t>
            </a:r>
            <a:r>
              <a:rPr lang="nl-NL" b="1"/>
              <a:t>tijdens </a:t>
            </a:r>
            <a:r>
              <a:rPr lang="nl-NL"/>
              <a:t>de avond4daagse (dus ook ‘s avonds tot 23.00 uur)</a:t>
            </a:r>
            <a:endParaRPr/>
          </a:p>
          <a:p>
            <a:pPr marL="285750" lvl="0" indent="-285750" algn="l" rtl="0">
              <a:lnSpc>
                <a:spcPct val="100000"/>
              </a:lnSpc>
              <a:spcBef>
                <a:spcPts val="0"/>
              </a:spcBef>
              <a:spcAft>
                <a:spcPts val="0"/>
              </a:spcAft>
              <a:buSzPts val="3480"/>
              <a:buChar char="•"/>
            </a:pPr>
            <a:r>
              <a:rPr lang="nl-NL"/>
              <a:t>Actueel e-mailadres doorgeven waarop informatie/ nieuwsbrief gestuurd kan worden</a:t>
            </a:r>
            <a:endParaRPr/>
          </a:p>
        </p:txBody>
      </p:sp>
      <p:pic>
        <p:nvPicPr>
          <p:cNvPr id="346" name="Google Shape;346;p17"/>
          <p:cNvPicPr preferRelativeResize="0"/>
          <p:nvPr/>
        </p:nvPicPr>
        <p:blipFill rotWithShape="1">
          <a:blip r:embed="rId3">
            <a:alphaModFix/>
          </a:blip>
          <a:srcRect/>
          <a:stretch/>
        </p:blipFill>
        <p:spPr>
          <a:xfrm>
            <a:off x="6926375" y="152400"/>
            <a:ext cx="1898875" cy="1175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9"/>
          <p:cNvSpPr txBox="1">
            <a:spLocks noGrp="1"/>
          </p:cNvSpPr>
          <p:nvPr>
            <p:ph type="title"/>
          </p:nvPr>
        </p:nvSpPr>
        <p:spPr>
          <a:xfrm>
            <a:off x="982133" y="1231009"/>
            <a:ext cx="7704667" cy="190995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Dringende oproep</a:t>
            </a:r>
            <a:endParaRPr/>
          </a:p>
        </p:txBody>
      </p:sp>
      <p:sp>
        <p:nvSpPr>
          <p:cNvPr id="352" name="Google Shape;352;p19"/>
          <p:cNvSpPr txBox="1">
            <a:spLocks noGrp="1"/>
          </p:cNvSpPr>
          <p:nvPr>
            <p:ph type="body" idx="1"/>
          </p:nvPr>
        </p:nvSpPr>
        <p:spPr>
          <a:xfrm>
            <a:off x="683568" y="2667000"/>
            <a:ext cx="8280919" cy="3332816"/>
          </a:xfrm>
          <a:prstGeom prst="rect">
            <a:avLst/>
          </a:prstGeom>
          <a:noFill/>
          <a:ln>
            <a:noFill/>
          </a:ln>
        </p:spPr>
        <p:txBody>
          <a:bodyPr spcFirstLastPara="1" wrap="square" lIns="91425" tIns="45700" rIns="91425" bIns="45700" anchor="ctr" anchorCtr="0">
            <a:normAutofit/>
          </a:bodyPr>
          <a:lstStyle/>
          <a:p>
            <a:pPr marL="342900" lvl="0" indent="-342900" algn="l" rtl="0">
              <a:lnSpc>
                <a:spcPct val="100000"/>
              </a:lnSpc>
              <a:spcBef>
                <a:spcPts val="1080"/>
              </a:spcBef>
              <a:spcAft>
                <a:spcPts val="0"/>
              </a:spcAft>
              <a:buSzPts val="3480"/>
              <a:buChar char="•"/>
            </a:pPr>
            <a:r>
              <a:rPr lang="nl-NL" dirty="0"/>
              <a:t>De Stichting heeft nieuwe vrijwilligers nodig!!</a:t>
            </a:r>
            <a:endParaRPr dirty="0"/>
          </a:p>
          <a:p>
            <a:pPr marL="800100" lvl="1" indent="-342900">
              <a:spcBef>
                <a:spcPts val="1080"/>
              </a:spcBef>
              <a:buSzPts val="3480"/>
            </a:pPr>
            <a:r>
              <a:rPr lang="nl-NL" dirty="0"/>
              <a:t>Startbureau</a:t>
            </a:r>
          </a:p>
          <a:p>
            <a:pPr marL="800100" lvl="1" indent="-342900">
              <a:spcBef>
                <a:spcPts val="1080"/>
              </a:spcBef>
              <a:buSzPts val="3480"/>
            </a:pPr>
            <a:r>
              <a:rPr lang="nl-NL" dirty="0"/>
              <a:t>Verkeersregelaars</a:t>
            </a:r>
          </a:p>
          <a:p>
            <a:pPr marL="800100" lvl="1" indent="-342900">
              <a:spcBef>
                <a:spcPts val="1080"/>
              </a:spcBef>
              <a:buSzPts val="3480"/>
            </a:pPr>
            <a:r>
              <a:rPr lang="nl-NL" dirty="0"/>
              <a:t>Controle</a:t>
            </a:r>
            <a:endParaRPr dirty="0"/>
          </a:p>
          <a:p>
            <a:pPr marL="342900" lvl="0" indent="-342900" algn="l" rtl="0">
              <a:lnSpc>
                <a:spcPct val="100000"/>
              </a:lnSpc>
              <a:spcBef>
                <a:spcPts val="1080"/>
              </a:spcBef>
              <a:spcAft>
                <a:spcPts val="0"/>
              </a:spcAft>
              <a:buSzPts val="3480"/>
              <a:buChar char="•"/>
            </a:pPr>
            <a:r>
              <a:rPr lang="nl-NL" dirty="0"/>
              <a:t>Al is het maar hulp voor 1 avond, met iedereen zijn we blij!</a:t>
            </a:r>
            <a:endParaRPr dirty="0"/>
          </a:p>
          <a:p>
            <a:pPr marL="285750" lvl="0" indent="0" algn="l" rtl="0">
              <a:lnSpc>
                <a:spcPct val="100000"/>
              </a:lnSpc>
              <a:spcBef>
                <a:spcPts val="1080"/>
              </a:spcBef>
              <a:spcAft>
                <a:spcPts val="0"/>
              </a:spcAft>
              <a:buSzPts val="2610"/>
              <a:buNone/>
            </a:pPr>
            <a:endParaRPr dirty="0"/>
          </a:p>
        </p:txBody>
      </p:sp>
      <p:pic>
        <p:nvPicPr>
          <p:cNvPr id="353" name="Google Shape;353;p19"/>
          <p:cNvPicPr preferRelativeResize="0"/>
          <p:nvPr/>
        </p:nvPicPr>
        <p:blipFill rotWithShape="1">
          <a:blip r:embed="rId3">
            <a:alphaModFix/>
          </a:blip>
          <a:srcRect/>
          <a:stretch/>
        </p:blipFill>
        <p:spPr>
          <a:xfrm>
            <a:off x="6926375" y="152400"/>
            <a:ext cx="1898875" cy="1175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1"/>
          <p:cNvSpPr txBox="1">
            <a:spLocks noGrp="1"/>
          </p:cNvSpPr>
          <p:nvPr>
            <p:ph type="title"/>
          </p:nvPr>
        </p:nvSpPr>
        <p:spPr>
          <a:xfrm>
            <a:off x="982133" y="1231009"/>
            <a:ext cx="7704667" cy="190995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Tot slot</a:t>
            </a:r>
            <a:endParaRPr/>
          </a:p>
        </p:txBody>
      </p:sp>
      <p:sp>
        <p:nvSpPr>
          <p:cNvPr id="359" name="Google Shape;359;p21"/>
          <p:cNvSpPr txBox="1">
            <a:spLocks noGrp="1"/>
          </p:cNvSpPr>
          <p:nvPr>
            <p:ph type="body" idx="1"/>
          </p:nvPr>
        </p:nvSpPr>
        <p:spPr>
          <a:xfrm>
            <a:off x="683568" y="2667000"/>
            <a:ext cx="8280919" cy="3332816"/>
          </a:xfrm>
          <a:prstGeom prst="rect">
            <a:avLst/>
          </a:prstGeom>
          <a:noFill/>
          <a:ln>
            <a:noFill/>
          </a:ln>
        </p:spPr>
        <p:txBody>
          <a:bodyPr spcFirstLastPara="1" wrap="square" lIns="91425" tIns="45700" rIns="91425" bIns="45700" anchor="ctr" anchorCtr="0">
            <a:normAutofit/>
          </a:bodyPr>
          <a:lstStyle/>
          <a:p>
            <a:pPr marL="628650" lvl="0" indent="-342900" algn="l" rtl="0">
              <a:lnSpc>
                <a:spcPct val="100000"/>
              </a:lnSpc>
              <a:spcBef>
                <a:spcPts val="1080"/>
              </a:spcBef>
              <a:spcAft>
                <a:spcPts val="0"/>
              </a:spcAft>
              <a:buSzPts val="2610"/>
              <a:buChar char="•"/>
            </a:pPr>
            <a:r>
              <a:rPr lang="nl-NL"/>
              <a:t>Er is ons gevraagd om aandacht te hebben voor een gezond evenement</a:t>
            </a:r>
            <a:endParaRPr/>
          </a:p>
          <a:p>
            <a:pPr marL="628650" lvl="0" indent="-342900" algn="l" rtl="0">
              <a:lnSpc>
                <a:spcPct val="100000"/>
              </a:lnSpc>
              <a:spcBef>
                <a:spcPts val="1080"/>
              </a:spcBef>
              <a:spcAft>
                <a:spcPts val="0"/>
              </a:spcAft>
              <a:buSzPts val="2610"/>
              <a:buChar char="•"/>
            </a:pPr>
            <a:r>
              <a:rPr lang="nl-NL"/>
              <a:t>Ons verzoek is om richting de ouders hieraan aandacht te besteden</a:t>
            </a:r>
            <a:endParaRPr/>
          </a:p>
        </p:txBody>
      </p:sp>
      <p:pic>
        <p:nvPicPr>
          <p:cNvPr id="360" name="Google Shape;360;p21"/>
          <p:cNvPicPr preferRelativeResize="0"/>
          <p:nvPr/>
        </p:nvPicPr>
        <p:blipFill rotWithShape="1">
          <a:blip r:embed="rId3">
            <a:alphaModFix/>
          </a:blip>
          <a:srcRect/>
          <a:stretch/>
        </p:blipFill>
        <p:spPr>
          <a:xfrm>
            <a:off x="6926375" y="152400"/>
            <a:ext cx="1898875" cy="1175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0"/>
          <p:cNvSpPr txBox="1">
            <a:spLocks noGrp="1"/>
          </p:cNvSpPr>
          <p:nvPr>
            <p:ph type="title"/>
          </p:nvPr>
        </p:nvSpPr>
        <p:spPr>
          <a:xfrm>
            <a:off x="982133" y="1231009"/>
            <a:ext cx="7704667" cy="190995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Inleveren tassen en borstnummers</a:t>
            </a:r>
            <a:endParaRPr/>
          </a:p>
        </p:txBody>
      </p:sp>
      <p:sp>
        <p:nvSpPr>
          <p:cNvPr id="366" name="Google Shape;366;p40"/>
          <p:cNvSpPr txBox="1">
            <a:spLocks noGrp="1"/>
          </p:cNvSpPr>
          <p:nvPr>
            <p:ph type="body" idx="1"/>
          </p:nvPr>
        </p:nvSpPr>
        <p:spPr>
          <a:xfrm>
            <a:off x="683568" y="2667000"/>
            <a:ext cx="8280919" cy="3332816"/>
          </a:xfrm>
          <a:prstGeom prst="rect">
            <a:avLst/>
          </a:prstGeom>
          <a:noFill/>
          <a:ln>
            <a:noFill/>
          </a:ln>
        </p:spPr>
        <p:txBody>
          <a:bodyPr spcFirstLastPara="1" wrap="square" lIns="91425" tIns="45700" rIns="91425" bIns="45700" anchor="ctr" anchorCtr="0">
            <a:normAutofit/>
          </a:bodyPr>
          <a:lstStyle/>
          <a:p>
            <a:pPr marL="342900" lvl="0" indent="-342900" algn="l" rtl="0">
              <a:lnSpc>
                <a:spcPct val="100000"/>
              </a:lnSpc>
              <a:spcBef>
                <a:spcPts val="1080"/>
              </a:spcBef>
              <a:spcAft>
                <a:spcPts val="0"/>
              </a:spcAft>
              <a:buSzPts val="3480"/>
              <a:buChar char="•"/>
            </a:pPr>
            <a:r>
              <a:rPr lang="nl-NL"/>
              <a:t>Uiterlijk vrijdag na de intocht, door contactpersoon</a:t>
            </a:r>
            <a:endParaRPr/>
          </a:p>
          <a:p>
            <a:pPr marL="342900" lvl="0" indent="-342900" algn="l" rtl="0">
              <a:lnSpc>
                <a:spcPct val="100000"/>
              </a:lnSpc>
              <a:spcBef>
                <a:spcPts val="1080"/>
              </a:spcBef>
              <a:spcAft>
                <a:spcPts val="0"/>
              </a:spcAft>
              <a:buSzPts val="3480"/>
              <a:buChar char="•"/>
            </a:pPr>
            <a:r>
              <a:rPr lang="nl-NL"/>
              <a:t>Vervangingskosten bij niet inleveren</a:t>
            </a:r>
            <a:endParaRPr/>
          </a:p>
          <a:p>
            <a:pPr marL="285750" lvl="0" indent="0" algn="l" rtl="0">
              <a:lnSpc>
                <a:spcPct val="100000"/>
              </a:lnSpc>
              <a:spcBef>
                <a:spcPts val="1080"/>
              </a:spcBef>
              <a:spcAft>
                <a:spcPts val="0"/>
              </a:spcAft>
              <a:buSzPts val="2610"/>
              <a:buNone/>
            </a:pPr>
            <a:endParaRPr/>
          </a:p>
        </p:txBody>
      </p:sp>
      <p:pic>
        <p:nvPicPr>
          <p:cNvPr id="367" name="Google Shape;367;p40"/>
          <p:cNvPicPr preferRelativeResize="0"/>
          <p:nvPr/>
        </p:nvPicPr>
        <p:blipFill rotWithShape="1">
          <a:blip r:embed="rId3">
            <a:alphaModFix/>
          </a:blip>
          <a:srcRect/>
          <a:stretch/>
        </p:blipFill>
        <p:spPr>
          <a:xfrm>
            <a:off x="6926375" y="152400"/>
            <a:ext cx="1898875" cy="1175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4046460c9a_0_197"/>
          <p:cNvSpPr txBox="1">
            <a:spLocks noGrp="1"/>
          </p:cNvSpPr>
          <p:nvPr>
            <p:ph type="title"/>
          </p:nvPr>
        </p:nvSpPr>
        <p:spPr>
          <a:xfrm>
            <a:off x="982133" y="1231009"/>
            <a:ext cx="7704600" cy="191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Inschrijving 2027</a:t>
            </a:r>
            <a:endParaRPr/>
          </a:p>
        </p:txBody>
      </p:sp>
      <p:sp>
        <p:nvSpPr>
          <p:cNvPr id="373" name="Google Shape;373;g24046460c9a_0_197"/>
          <p:cNvSpPr txBox="1">
            <a:spLocks noGrp="1"/>
          </p:cNvSpPr>
          <p:nvPr>
            <p:ph type="body" idx="1"/>
          </p:nvPr>
        </p:nvSpPr>
        <p:spPr>
          <a:xfrm>
            <a:off x="683568" y="2667000"/>
            <a:ext cx="8280900" cy="3332700"/>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3480"/>
              <a:buChar char="•"/>
            </a:pPr>
            <a:r>
              <a:rPr lang="nl-NL"/>
              <a:t>Inschrijving van 1 maart tot en met 31 maart</a:t>
            </a:r>
            <a:endParaRPr/>
          </a:p>
          <a:p>
            <a:pPr marL="285750" lvl="0" indent="-285750" algn="l" rtl="0">
              <a:lnSpc>
                <a:spcPct val="100000"/>
              </a:lnSpc>
              <a:spcBef>
                <a:spcPts val="1080"/>
              </a:spcBef>
              <a:spcAft>
                <a:spcPts val="0"/>
              </a:spcAft>
              <a:buSzPts val="3480"/>
              <a:buChar char="•"/>
            </a:pPr>
            <a:r>
              <a:rPr lang="nl-NL"/>
              <a:t>Nieuwsbrief per mail? Mail naar </a:t>
            </a:r>
            <a:r>
              <a:rPr lang="nl-NL" u="sng">
                <a:solidFill>
                  <a:schemeClr val="hlink"/>
                </a:solidFill>
                <a:hlinkClick r:id="rId3"/>
              </a:rPr>
              <a:t>info@avond4daagse-assen.nl</a:t>
            </a:r>
            <a:endParaRPr/>
          </a:p>
          <a:p>
            <a:pPr marL="285750" lvl="0" indent="-285750" algn="l" rtl="0">
              <a:lnSpc>
                <a:spcPct val="100000"/>
              </a:lnSpc>
              <a:spcBef>
                <a:spcPts val="1080"/>
              </a:spcBef>
              <a:spcAft>
                <a:spcPts val="0"/>
              </a:spcAft>
              <a:buSzPts val="3480"/>
              <a:buChar char="•"/>
            </a:pPr>
            <a:r>
              <a:rPr lang="nl-NL" b="1"/>
              <a:t>8 juni tot en met 11 juni 2027</a:t>
            </a:r>
            <a:endParaRPr/>
          </a:p>
        </p:txBody>
      </p:sp>
      <p:pic>
        <p:nvPicPr>
          <p:cNvPr id="374" name="Google Shape;374;g24046460c9a_0_197"/>
          <p:cNvPicPr preferRelativeResize="0"/>
          <p:nvPr/>
        </p:nvPicPr>
        <p:blipFill rotWithShape="1">
          <a:blip r:embed="rId4">
            <a:alphaModFix/>
          </a:blip>
          <a:srcRect/>
          <a:stretch/>
        </p:blipFill>
        <p:spPr>
          <a:xfrm>
            <a:off x="6926375" y="152400"/>
            <a:ext cx="1898875" cy="117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
          <p:cNvSpPr txBox="1">
            <a:spLocks noGrp="1"/>
          </p:cNvSpPr>
          <p:nvPr>
            <p:ph type="title"/>
          </p:nvPr>
        </p:nvSpPr>
        <p:spPr>
          <a:xfrm>
            <a:off x="899592" y="998806"/>
            <a:ext cx="7704667" cy="1175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Agenda</a:t>
            </a:r>
            <a:endParaRPr/>
          </a:p>
        </p:txBody>
      </p:sp>
      <p:sp>
        <p:nvSpPr>
          <p:cNvPr id="164" name="Google Shape;164;p3"/>
          <p:cNvSpPr txBox="1">
            <a:spLocks noGrp="1"/>
          </p:cNvSpPr>
          <p:nvPr>
            <p:ph type="body" idx="1"/>
          </p:nvPr>
        </p:nvSpPr>
        <p:spPr>
          <a:xfrm>
            <a:off x="982133" y="2174307"/>
            <a:ext cx="7704667" cy="4226492"/>
          </a:xfrm>
          <a:prstGeom prst="rect">
            <a:avLst/>
          </a:prstGeom>
          <a:noFill/>
          <a:ln>
            <a:noFill/>
          </a:ln>
        </p:spPr>
        <p:txBody>
          <a:bodyPr spcFirstLastPara="1" wrap="square" lIns="91425" tIns="45700" rIns="91425" bIns="45700" anchor="ctr" anchorCtr="0">
            <a:normAutofit fontScale="92500" lnSpcReduction="20000"/>
          </a:bodyPr>
          <a:lstStyle/>
          <a:p>
            <a:pPr marL="285750" lvl="0" indent="-64770" algn="l" rtl="0">
              <a:lnSpc>
                <a:spcPct val="100000"/>
              </a:lnSpc>
              <a:spcBef>
                <a:spcPts val="0"/>
              </a:spcBef>
              <a:spcAft>
                <a:spcPts val="0"/>
              </a:spcAft>
              <a:buSzPct val="145000"/>
              <a:buNone/>
            </a:pPr>
            <a:endParaRPr/>
          </a:p>
          <a:p>
            <a:pPr marL="285750" lvl="0" indent="-64770" algn="l" rtl="0">
              <a:lnSpc>
                <a:spcPct val="100000"/>
              </a:lnSpc>
              <a:spcBef>
                <a:spcPts val="1080"/>
              </a:spcBef>
              <a:spcAft>
                <a:spcPts val="0"/>
              </a:spcAft>
              <a:buSzPct val="145000"/>
              <a:buNone/>
            </a:pPr>
            <a:endParaRPr/>
          </a:p>
          <a:p>
            <a:pPr marL="342900" lvl="0" indent="-302586" algn="l" rtl="0">
              <a:lnSpc>
                <a:spcPct val="107000"/>
              </a:lnSpc>
              <a:spcBef>
                <a:spcPts val="360"/>
              </a:spcBef>
              <a:spcAft>
                <a:spcPts val="0"/>
              </a:spcAft>
              <a:buSzPct val="108523"/>
              <a:buFont typeface="Arial"/>
              <a:buChar char="•"/>
            </a:pPr>
            <a:r>
              <a:rPr lang="nl-NL" sz="2600">
                <a:latin typeface="Calibri"/>
                <a:ea typeface="Calibri"/>
                <a:cs typeface="Calibri"/>
                <a:sym typeface="Calibri"/>
              </a:rPr>
              <a:t>Uitgifte tassen scholen/ organisaties</a:t>
            </a:r>
            <a:endParaRPr/>
          </a:p>
          <a:p>
            <a:pPr marL="342900" lvl="0" indent="-302586" algn="l" rtl="0">
              <a:lnSpc>
                <a:spcPct val="107000"/>
              </a:lnSpc>
              <a:spcBef>
                <a:spcPts val="1160"/>
              </a:spcBef>
              <a:spcAft>
                <a:spcPts val="0"/>
              </a:spcAft>
              <a:buSzPct val="108523"/>
              <a:buFont typeface="Arial"/>
              <a:buChar char="•"/>
            </a:pPr>
            <a:r>
              <a:rPr lang="nl-NL" sz="2600">
                <a:latin typeface="Calibri"/>
                <a:ea typeface="Calibri"/>
                <a:cs typeface="Calibri"/>
                <a:sym typeface="Calibri"/>
              </a:rPr>
              <a:t>Routeboekjes &amp; startkaarten</a:t>
            </a:r>
            <a:endParaRPr/>
          </a:p>
          <a:p>
            <a:pPr marL="342900" lvl="0" indent="-302586" algn="l" rtl="0">
              <a:lnSpc>
                <a:spcPct val="107000"/>
              </a:lnSpc>
              <a:spcBef>
                <a:spcPts val="1160"/>
              </a:spcBef>
              <a:spcAft>
                <a:spcPts val="0"/>
              </a:spcAft>
              <a:buSzPct val="108523"/>
              <a:buFont typeface="Arial"/>
              <a:buChar char="•"/>
            </a:pPr>
            <a:r>
              <a:rPr lang="nl-NL" sz="2600">
                <a:latin typeface="Calibri"/>
                <a:ea typeface="Calibri"/>
                <a:cs typeface="Calibri"/>
                <a:sym typeface="Calibri"/>
              </a:rPr>
              <a:t>Verkeer, start &amp; route</a:t>
            </a:r>
            <a:endParaRPr/>
          </a:p>
          <a:p>
            <a:pPr marL="342900" lvl="0" indent="-302586" algn="l" rtl="0">
              <a:lnSpc>
                <a:spcPct val="107000"/>
              </a:lnSpc>
              <a:spcBef>
                <a:spcPts val="1160"/>
              </a:spcBef>
              <a:spcAft>
                <a:spcPts val="0"/>
              </a:spcAft>
              <a:buSzPct val="108523"/>
              <a:buFont typeface="Arial"/>
              <a:buChar char="•"/>
            </a:pPr>
            <a:r>
              <a:rPr lang="nl-NL" sz="2600">
                <a:latin typeface="Calibri"/>
                <a:ea typeface="Calibri"/>
                <a:cs typeface="Calibri"/>
                <a:sym typeface="Calibri"/>
              </a:rPr>
              <a:t>Medailles</a:t>
            </a:r>
            <a:endParaRPr/>
          </a:p>
          <a:p>
            <a:pPr marL="342900" lvl="0" indent="-302586" algn="l" rtl="0">
              <a:lnSpc>
                <a:spcPct val="107000"/>
              </a:lnSpc>
              <a:spcBef>
                <a:spcPts val="1160"/>
              </a:spcBef>
              <a:spcAft>
                <a:spcPts val="0"/>
              </a:spcAft>
              <a:buSzPct val="108523"/>
              <a:buFont typeface="Arial"/>
              <a:buChar char="•"/>
            </a:pPr>
            <a:r>
              <a:rPr lang="nl-NL" sz="2600">
                <a:latin typeface="Calibri"/>
                <a:ea typeface="Calibri"/>
                <a:cs typeface="Calibri"/>
                <a:sym typeface="Calibri"/>
              </a:rPr>
              <a:t>Individuelen</a:t>
            </a:r>
            <a:endParaRPr/>
          </a:p>
          <a:p>
            <a:pPr marL="342900" lvl="0" indent="-302586" algn="l" rtl="0">
              <a:lnSpc>
                <a:spcPct val="107000"/>
              </a:lnSpc>
              <a:spcBef>
                <a:spcPts val="1160"/>
              </a:spcBef>
              <a:spcAft>
                <a:spcPts val="0"/>
              </a:spcAft>
              <a:buSzPct val="108523"/>
              <a:buFont typeface="Arial"/>
              <a:buChar char="•"/>
            </a:pPr>
            <a:r>
              <a:rPr lang="nl-NL" sz="2600">
                <a:latin typeface="Calibri"/>
                <a:ea typeface="Calibri"/>
                <a:cs typeface="Calibri"/>
                <a:sym typeface="Calibri"/>
              </a:rPr>
              <a:t>Oproep vrijwilligers en bestuursleden</a:t>
            </a:r>
            <a:endParaRPr/>
          </a:p>
          <a:p>
            <a:pPr marL="342900" lvl="0" indent="-302586" algn="l" rtl="0">
              <a:lnSpc>
                <a:spcPct val="107000"/>
              </a:lnSpc>
              <a:spcBef>
                <a:spcPts val="1160"/>
              </a:spcBef>
              <a:spcAft>
                <a:spcPts val="0"/>
              </a:spcAft>
              <a:buSzPct val="108523"/>
              <a:buFont typeface="Arial"/>
              <a:buChar char="•"/>
            </a:pPr>
            <a:r>
              <a:rPr lang="nl-NL" sz="2600">
                <a:latin typeface="Calibri"/>
                <a:ea typeface="Calibri"/>
                <a:cs typeface="Calibri"/>
                <a:sym typeface="Calibri"/>
              </a:rPr>
              <a:t>Inschrijving 2027</a:t>
            </a:r>
            <a:endParaRPr/>
          </a:p>
          <a:p>
            <a:pPr marL="285750" lvl="0" indent="-64770" algn="l" rtl="0">
              <a:lnSpc>
                <a:spcPct val="100000"/>
              </a:lnSpc>
              <a:spcBef>
                <a:spcPts val="1880"/>
              </a:spcBef>
              <a:spcAft>
                <a:spcPts val="0"/>
              </a:spcAft>
              <a:buSzPct val="145000"/>
              <a:buNone/>
            </a:pPr>
            <a:endParaRPr/>
          </a:p>
          <a:p>
            <a:pPr marL="285750" lvl="0" indent="-64770" algn="l" rtl="0">
              <a:lnSpc>
                <a:spcPct val="100000"/>
              </a:lnSpc>
              <a:spcBef>
                <a:spcPts val="1080"/>
              </a:spcBef>
              <a:spcAft>
                <a:spcPts val="0"/>
              </a:spcAft>
              <a:buSzPct val="145000"/>
              <a:buNone/>
            </a:pPr>
            <a:endParaRPr/>
          </a:p>
        </p:txBody>
      </p:sp>
      <p:pic>
        <p:nvPicPr>
          <p:cNvPr id="165" name="Google Shape;165;p3"/>
          <p:cNvPicPr preferRelativeResize="0"/>
          <p:nvPr/>
        </p:nvPicPr>
        <p:blipFill rotWithShape="1">
          <a:blip r:embed="rId3">
            <a:alphaModFix/>
          </a:blip>
          <a:srcRect/>
          <a:stretch/>
        </p:blipFill>
        <p:spPr>
          <a:xfrm>
            <a:off x="6926375" y="152400"/>
            <a:ext cx="1898875" cy="1175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0"/>
          <p:cNvSpPr txBox="1">
            <a:spLocks noGrp="1"/>
          </p:cNvSpPr>
          <p:nvPr>
            <p:ph type="title"/>
          </p:nvPr>
        </p:nvSpPr>
        <p:spPr>
          <a:xfrm>
            <a:off x="982133" y="466345"/>
            <a:ext cx="7704667" cy="1981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Contact</a:t>
            </a:r>
            <a:endParaRPr/>
          </a:p>
        </p:txBody>
      </p:sp>
      <p:sp>
        <p:nvSpPr>
          <p:cNvPr id="380" name="Google Shape;380;p20"/>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3480"/>
              <a:buChar char="•"/>
            </a:pPr>
            <a:r>
              <a:rPr lang="nl-NL" u="sng">
                <a:solidFill>
                  <a:schemeClr val="hlink"/>
                </a:solidFill>
                <a:hlinkClick r:id="rId3"/>
              </a:rPr>
              <a:t>www.avond4daagse-assen.nl</a:t>
            </a:r>
            <a:endParaRPr/>
          </a:p>
          <a:p>
            <a:pPr marL="285750" lvl="0" indent="-64770" algn="l" rtl="0">
              <a:lnSpc>
                <a:spcPct val="100000"/>
              </a:lnSpc>
              <a:spcBef>
                <a:spcPts val="1080"/>
              </a:spcBef>
              <a:spcAft>
                <a:spcPts val="0"/>
              </a:spcAft>
              <a:buSzPts val="3480"/>
              <a:buNone/>
            </a:pPr>
            <a:endParaRPr/>
          </a:p>
          <a:p>
            <a:pPr marL="285750" lvl="0" indent="-285750" algn="l" rtl="0">
              <a:lnSpc>
                <a:spcPct val="100000"/>
              </a:lnSpc>
              <a:spcBef>
                <a:spcPts val="1080"/>
              </a:spcBef>
              <a:spcAft>
                <a:spcPts val="0"/>
              </a:spcAft>
              <a:buSzPts val="3480"/>
              <a:buChar char="•"/>
            </a:pPr>
            <a:r>
              <a:rPr lang="nl-NL" u="sng">
                <a:solidFill>
                  <a:schemeClr val="hlink"/>
                </a:solidFill>
                <a:hlinkClick r:id="rId4"/>
              </a:rPr>
              <a:t>info@avond4daagse-assen.nl</a:t>
            </a:r>
            <a:r>
              <a:rPr lang="nl-NL"/>
              <a:t> </a:t>
            </a:r>
            <a:endParaRPr/>
          </a:p>
          <a:p>
            <a:pPr marL="285750" lvl="0" indent="-64770" algn="l" rtl="0">
              <a:lnSpc>
                <a:spcPct val="100000"/>
              </a:lnSpc>
              <a:spcBef>
                <a:spcPts val="1080"/>
              </a:spcBef>
              <a:spcAft>
                <a:spcPts val="0"/>
              </a:spcAft>
              <a:buSzPts val="3480"/>
              <a:buNone/>
            </a:pPr>
            <a:endParaRPr/>
          </a:p>
          <a:p>
            <a:pPr marL="285750" lvl="0" indent="-285750" algn="l" rtl="0">
              <a:lnSpc>
                <a:spcPct val="100000"/>
              </a:lnSpc>
              <a:spcBef>
                <a:spcPts val="1080"/>
              </a:spcBef>
              <a:spcAft>
                <a:spcPts val="0"/>
              </a:spcAft>
              <a:buSzPts val="3480"/>
              <a:buChar char="•"/>
            </a:pPr>
            <a:r>
              <a:rPr lang="nl-NL"/>
              <a:t>06 120 68 800 (Whatsapp 24/7, bellen zie onze website)</a:t>
            </a:r>
            <a:endParaRPr/>
          </a:p>
        </p:txBody>
      </p:sp>
      <p:pic>
        <p:nvPicPr>
          <p:cNvPr id="381" name="Google Shape;381;p20"/>
          <p:cNvPicPr preferRelativeResize="0"/>
          <p:nvPr/>
        </p:nvPicPr>
        <p:blipFill rotWithShape="1">
          <a:blip r:embed="rId5">
            <a:alphaModFix/>
          </a:blip>
          <a:srcRect/>
          <a:stretch/>
        </p:blipFill>
        <p:spPr>
          <a:xfrm>
            <a:off x="6926375" y="152400"/>
            <a:ext cx="1898875" cy="1175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24046460c9a_0_192"/>
          <p:cNvSpPr txBox="1">
            <a:spLocks noGrp="1"/>
          </p:cNvSpPr>
          <p:nvPr>
            <p:ph type="body" idx="1"/>
          </p:nvPr>
        </p:nvSpPr>
        <p:spPr>
          <a:xfrm>
            <a:off x="982132" y="1447801"/>
            <a:ext cx="7704600" cy="3332700"/>
          </a:xfrm>
          <a:prstGeom prst="rect">
            <a:avLst/>
          </a:prstGeom>
          <a:noFill/>
          <a:ln>
            <a:noFill/>
          </a:ln>
        </p:spPr>
        <p:txBody>
          <a:bodyPr spcFirstLastPara="1" wrap="square" lIns="91425" tIns="45700" rIns="91425" bIns="45700" anchor="ctr" anchorCtr="0">
            <a:normAutofit fontScale="70000" lnSpcReduction="20000"/>
          </a:bodyPr>
          <a:lstStyle/>
          <a:p>
            <a:pPr marL="0" lvl="0" indent="0" algn="ctr" rtl="0">
              <a:lnSpc>
                <a:spcPct val="100000"/>
              </a:lnSpc>
              <a:spcBef>
                <a:spcPts val="0"/>
              </a:spcBef>
              <a:spcAft>
                <a:spcPts val="0"/>
              </a:spcAft>
              <a:buSzPct val="145000"/>
              <a:buNone/>
            </a:pPr>
            <a:endParaRPr sz="8000"/>
          </a:p>
          <a:p>
            <a:pPr marL="0" lvl="0" indent="0" algn="ctr" rtl="0">
              <a:lnSpc>
                <a:spcPct val="100000"/>
              </a:lnSpc>
              <a:spcBef>
                <a:spcPts val="2196"/>
              </a:spcBef>
              <a:spcAft>
                <a:spcPts val="0"/>
              </a:spcAft>
              <a:buSzPct val="145000"/>
              <a:buNone/>
            </a:pPr>
            <a:r>
              <a:rPr lang="nl-NL" sz="11400"/>
              <a:t>Vragen?</a:t>
            </a:r>
            <a:endParaRPr/>
          </a:p>
          <a:p>
            <a:pPr marL="0" lvl="0" indent="0" algn="ctr" rtl="0">
              <a:lnSpc>
                <a:spcPct val="100000"/>
              </a:lnSpc>
              <a:spcBef>
                <a:spcPts val="1720"/>
              </a:spcBef>
              <a:spcAft>
                <a:spcPts val="0"/>
              </a:spcAft>
              <a:buSzPct val="145000"/>
              <a:buNone/>
            </a:pPr>
            <a:endParaRPr sz="8000"/>
          </a:p>
          <a:p>
            <a:pPr marL="0" lvl="0" indent="0" algn="ctr" rtl="0">
              <a:lnSpc>
                <a:spcPct val="100000"/>
              </a:lnSpc>
              <a:spcBef>
                <a:spcPts val="922"/>
              </a:spcBef>
              <a:spcAft>
                <a:spcPts val="0"/>
              </a:spcAft>
              <a:buSzPct val="145000"/>
              <a:buNone/>
            </a:pPr>
            <a:r>
              <a:rPr lang="nl-NL" sz="2300"/>
              <a:t>Presentatie wordt gemaild naar inschrijvers</a:t>
            </a:r>
            <a:endParaRPr/>
          </a:p>
        </p:txBody>
      </p:sp>
      <p:pic>
        <p:nvPicPr>
          <p:cNvPr id="387" name="Google Shape;387;g24046460c9a_0_192"/>
          <p:cNvPicPr preferRelativeResize="0"/>
          <p:nvPr/>
        </p:nvPicPr>
        <p:blipFill rotWithShape="1">
          <a:blip r:embed="rId3">
            <a:alphaModFix/>
          </a:blip>
          <a:srcRect/>
          <a:stretch/>
        </p:blipFill>
        <p:spPr>
          <a:xfrm>
            <a:off x="6926375" y="152400"/>
            <a:ext cx="1898875" cy="1175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AA370-1896-B181-E955-F0EC07FE525A}"/>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8F3C8466-997F-5509-2B4D-49D4D597CA5A}"/>
              </a:ext>
            </a:extLst>
          </p:cNvPr>
          <p:cNvSpPr>
            <a:spLocks noGrp="1"/>
          </p:cNvSpPr>
          <p:nvPr>
            <p:ph type="body" idx="1"/>
          </p:nvPr>
        </p:nvSpPr>
        <p:spPr/>
        <p:txBody>
          <a:bodyPr/>
          <a:lstStyle/>
          <a:p>
            <a:endParaRPr lang="nl-NL" dirty="0"/>
          </a:p>
        </p:txBody>
      </p:sp>
      <p:pic>
        <p:nvPicPr>
          <p:cNvPr id="5" name="Afbeelding 4">
            <a:extLst>
              <a:ext uri="{FF2B5EF4-FFF2-40B4-BE49-F238E27FC236}">
                <a16:creationId xmlns:a16="http://schemas.microsoft.com/office/drawing/2014/main" id="{CA9CE567-A922-000D-FBCC-05753992A7C0}"/>
              </a:ext>
            </a:extLst>
          </p:cNvPr>
          <p:cNvPicPr>
            <a:picLocks noChangeAspect="1"/>
          </p:cNvPicPr>
          <p:nvPr/>
        </p:nvPicPr>
        <p:blipFill>
          <a:blip r:embed="rId2"/>
          <a:stretch>
            <a:fillRect/>
          </a:stretch>
        </p:blipFill>
        <p:spPr>
          <a:xfrm>
            <a:off x="2643187" y="0"/>
            <a:ext cx="3857625" cy="6858000"/>
          </a:xfrm>
          <a:prstGeom prst="rect">
            <a:avLst/>
          </a:prstGeom>
        </p:spPr>
      </p:pic>
      <p:pic>
        <p:nvPicPr>
          <p:cNvPr id="6" name="Google Shape;387;g24046460c9a_0_192">
            <a:extLst>
              <a:ext uri="{FF2B5EF4-FFF2-40B4-BE49-F238E27FC236}">
                <a16:creationId xmlns:a16="http://schemas.microsoft.com/office/drawing/2014/main" id="{BE3400E0-525D-82F3-8D5B-298CA3C5B464}"/>
              </a:ext>
            </a:extLst>
          </p:cNvPr>
          <p:cNvPicPr preferRelativeResize="0"/>
          <p:nvPr/>
        </p:nvPicPr>
        <p:blipFill rotWithShape="1">
          <a:blip r:embed="rId3">
            <a:alphaModFix/>
          </a:blip>
          <a:srcRect/>
          <a:stretch/>
        </p:blipFill>
        <p:spPr>
          <a:xfrm>
            <a:off x="6926375" y="152400"/>
            <a:ext cx="1898875" cy="1175500"/>
          </a:xfrm>
          <a:prstGeom prst="rect">
            <a:avLst/>
          </a:prstGeom>
          <a:noFill/>
          <a:ln>
            <a:noFill/>
          </a:ln>
        </p:spPr>
      </p:pic>
    </p:spTree>
    <p:extLst>
      <p:ext uri="{BB962C8B-B14F-4D97-AF65-F5344CB8AC3E}">
        <p14:creationId xmlns:p14="http://schemas.microsoft.com/office/powerpoint/2010/main" val="373155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title"/>
          </p:nvPr>
        </p:nvSpPr>
        <p:spPr>
          <a:xfrm>
            <a:off x="982133" y="858184"/>
            <a:ext cx="7704667" cy="111129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orbel"/>
              <a:buNone/>
            </a:pPr>
            <a:br>
              <a:rPr lang="nl-NL"/>
            </a:br>
            <a:r>
              <a:rPr lang="nl-NL"/>
              <a:t>Uitgifte aan scholen/organisaties</a:t>
            </a:r>
            <a:endParaRPr/>
          </a:p>
        </p:txBody>
      </p:sp>
      <p:sp>
        <p:nvSpPr>
          <p:cNvPr id="172" name="Google Shape;172;p11"/>
          <p:cNvSpPr txBox="1">
            <a:spLocks noGrp="1"/>
          </p:cNvSpPr>
          <p:nvPr>
            <p:ph type="body" idx="1"/>
          </p:nvPr>
        </p:nvSpPr>
        <p:spPr>
          <a:xfrm>
            <a:off x="982133" y="2144709"/>
            <a:ext cx="7704667" cy="4585986"/>
          </a:xfrm>
          <a:prstGeom prst="rect">
            <a:avLst/>
          </a:prstGeom>
          <a:noFill/>
          <a:ln>
            <a:noFill/>
          </a:ln>
        </p:spPr>
        <p:txBody>
          <a:bodyPr spcFirstLastPara="1" wrap="square" lIns="91425" tIns="45700" rIns="91425" bIns="45700" anchor="ctr" anchorCtr="0">
            <a:normAutofit/>
          </a:bodyPr>
          <a:lstStyle/>
          <a:p>
            <a:pPr marL="62864" lvl="0" indent="0" algn="l" rtl="0">
              <a:lnSpc>
                <a:spcPct val="100000"/>
              </a:lnSpc>
              <a:spcBef>
                <a:spcPts val="1080"/>
              </a:spcBef>
              <a:spcAft>
                <a:spcPts val="0"/>
              </a:spcAft>
              <a:buSzPts val="2610"/>
              <a:buNone/>
            </a:pPr>
            <a:r>
              <a:rPr lang="nl-NL" dirty="0"/>
              <a:t>Tas met:</a:t>
            </a:r>
            <a:endParaRPr dirty="0"/>
          </a:p>
          <a:p>
            <a:pPr marL="457200" lvl="0" indent="-394335" algn="l" rtl="0">
              <a:lnSpc>
                <a:spcPct val="107000"/>
              </a:lnSpc>
              <a:spcBef>
                <a:spcPts val="360"/>
              </a:spcBef>
              <a:spcAft>
                <a:spcPts val="0"/>
              </a:spcAft>
              <a:buSzPts val="2610"/>
              <a:buChar char="•"/>
            </a:pPr>
            <a:r>
              <a:rPr lang="nl-NL" sz="2600" dirty="0">
                <a:latin typeface="Calibri"/>
                <a:ea typeface="Calibri"/>
                <a:cs typeface="Calibri"/>
                <a:sym typeface="Calibri"/>
              </a:rPr>
              <a:t>Formulier handtekening ophalen tas / medailles</a:t>
            </a:r>
            <a:endParaRPr dirty="0"/>
          </a:p>
          <a:p>
            <a:pPr marL="457200" lvl="0" indent="-394335" algn="l" rtl="0">
              <a:lnSpc>
                <a:spcPct val="107000"/>
              </a:lnSpc>
              <a:spcBef>
                <a:spcPts val="1160"/>
              </a:spcBef>
              <a:spcAft>
                <a:spcPts val="0"/>
              </a:spcAft>
              <a:buSzPts val="2610"/>
              <a:buChar char="•"/>
            </a:pPr>
            <a:r>
              <a:rPr lang="nl-NL" sz="2600" dirty="0">
                <a:latin typeface="Calibri"/>
                <a:ea typeface="Calibri"/>
                <a:cs typeface="Calibri"/>
                <a:sym typeface="Calibri"/>
              </a:rPr>
              <a:t>Borstnummers</a:t>
            </a:r>
            <a:endParaRPr dirty="0"/>
          </a:p>
          <a:p>
            <a:pPr marL="457200" lvl="0" indent="-394335" algn="l" rtl="0">
              <a:lnSpc>
                <a:spcPct val="107000"/>
              </a:lnSpc>
              <a:spcBef>
                <a:spcPts val="1160"/>
              </a:spcBef>
              <a:spcAft>
                <a:spcPts val="0"/>
              </a:spcAft>
              <a:buSzPts val="2610"/>
              <a:buChar char="•"/>
            </a:pPr>
            <a:r>
              <a:rPr lang="nl-NL" sz="2600" dirty="0">
                <a:latin typeface="Calibri"/>
                <a:ea typeface="Calibri"/>
                <a:cs typeface="Calibri"/>
                <a:sym typeface="Calibri"/>
              </a:rPr>
              <a:t>Bandjes deelnemers</a:t>
            </a:r>
            <a:endParaRPr dirty="0"/>
          </a:p>
          <a:p>
            <a:pPr marL="457200" lvl="0" indent="-394335" algn="l" rtl="0">
              <a:lnSpc>
                <a:spcPct val="107000"/>
              </a:lnSpc>
              <a:spcBef>
                <a:spcPts val="1160"/>
              </a:spcBef>
              <a:spcAft>
                <a:spcPts val="0"/>
              </a:spcAft>
              <a:buSzPts val="2610"/>
              <a:buChar char="•"/>
            </a:pPr>
            <a:r>
              <a:rPr lang="nl-NL" sz="2600" dirty="0">
                <a:latin typeface="Calibri"/>
                <a:ea typeface="Calibri"/>
                <a:cs typeface="Calibri"/>
                <a:sym typeface="Calibri"/>
              </a:rPr>
              <a:t>Routeboekjes</a:t>
            </a:r>
            <a:endParaRPr dirty="0"/>
          </a:p>
          <a:p>
            <a:pPr marL="457200" lvl="0" indent="-394335" algn="l" rtl="0">
              <a:lnSpc>
                <a:spcPct val="107000"/>
              </a:lnSpc>
              <a:spcBef>
                <a:spcPts val="1160"/>
              </a:spcBef>
              <a:spcAft>
                <a:spcPts val="0"/>
              </a:spcAft>
              <a:buSzPts val="2610"/>
              <a:buChar char="•"/>
            </a:pPr>
            <a:r>
              <a:rPr lang="nl-NL" sz="2600" dirty="0">
                <a:latin typeface="Calibri"/>
                <a:ea typeface="Calibri"/>
                <a:cs typeface="Calibri"/>
                <a:sym typeface="Calibri"/>
              </a:rPr>
              <a:t>Overzicht drinkposten</a:t>
            </a:r>
            <a:endParaRPr dirty="0"/>
          </a:p>
          <a:p>
            <a:pPr marL="457200" lvl="0" indent="-394335" algn="l" rtl="0">
              <a:lnSpc>
                <a:spcPct val="107000"/>
              </a:lnSpc>
              <a:spcBef>
                <a:spcPts val="1160"/>
              </a:spcBef>
              <a:spcAft>
                <a:spcPts val="0"/>
              </a:spcAft>
              <a:buSzPts val="2610"/>
              <a:buChar char="•"/>
            </a:pPr>
            <a:r>
              <a:rPr lang="nl-NL" sz="2600" dirty="0">
                <a:latin typeface="Calibri"/>
                <a:ea typeface="Calibri"/>
                <a:cs typeface="Calibri"/>
                <a:sym typeface="Calibri"/>
              </a:rPr>
              <a:t>Medaillekaart </a:t>
            </a:r>
            <a:endParaRPr dirty="0"/>
          </a:p>
          <a:p>
            <a:pPr marL="457200" lvl="0" indent="-394335" algn="l" rtl="0">
              <a:lnSpc>
                <a:spcPct val="107000"/>
              </a:lnSpc>
              <a:spcBef>
                <a:spcPts val="1160"/>
              </a:spcBef>
              <a:spcAft>
                <a:spcPts val="0"/>
              </a:spcAft>
              <a:buSzPts val="2610"/>
              <a:buChar char="•"/>
            </a:pPr>
            <a:r>
              <a:rPr lang="nl-NL" sz="2600" dirty="0">
                <a:latin typeface="Calibri"/>
                <a:ea typeface="Calibri"/>
                <a:cs typeface="Calibri"/>
                <a:sym typeface="Calibri"/>
              </a:rPr>
              <a:t>Afvalzakken</a:t>
            </a:r>
            <a:endParaRPr dirty="0"/>
          </a:p>
          <a:p>
            <a:pPr marL="62864" lvl="0" indent="0" algn="l" rtl="0">
              <a:lnSpc>
                <a:spcPct val="100000"/>
              </a:lnSpc>
              <a:spcBef>
                <a:spcPts val="1880"/>
              </a:spcBef>
              <a:spcAft>
                <a:spcPts val="0"/>
              </a:spcAft>
              <a:buSzPts val="2610"/>
              <a:buNone/>
            </a:pPr>
            <a:endParaRPr dirty="0"/>
          </a:p>
        </p:txBody>
      </p:sp>
      <p:pic>
        <p:nvPicPr>
          <p:cNvPr id="173" name="Google Shape;173;p11"/>
          <p:cNvPicPr preferRelativeResize="0"/>
          <p:nvPr/>
        </p:nvPicPr>
        <p:blipFill rotWithShape="1">
          <a:blip r:embed="rId3">
            <a:alphaModFix/>
          </a:blip>
          <a:srcRect/>
          <a:stretch/>
        </p:blipFill>
        <p:spPr>
          <a:xfrm>
            <a:off x="6795573" y="127305"/>
            <a:ext cx="2078225" cy="1286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982133" y="1207389"/>
            <a:ext cx="7704667" cy="1231011"/>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Routeboekjes en Startkaarten</a:t>
            </a:r>
            <a:endParaRPr/>
          </a:p>
        </p:txBody>
      </p:sp>
      <p:sp>
        <p:nvSpPr>
          <p:cNvPr id="180" name="Google Shape;180;p12"/>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3480"/>
              <a:buChar char="•"/>
            </a:pPr>
            <a:r>
              <a:rPr lang="nl-NL"/>
              <a:t>Routeboekjes voor begeleiders /wandelaars</a:t>
            </a:r>
            <a:endParaRPr/>
          </a:p>
          <a:p>
            <a:pPr marL="285750" lvl="0" indent="-285750" algn="l" rtl="0">
              <a:lnSpc>
                <a:spcPct val="100000"/>
              </a:lnSpc>
              <a:spcBef>
                <a:spcPts val="1080"/>
              </a:spcBef>
              <a:spcAft>
                <a:spcPts val="0"/>
              </a:spcAft>
              <a:buSzPts val="3480"/>
              <a:buChar char="•"/>
            </a:pPr>
            <a:r>
              <a:rPr lang="nl-NL"/>
              <a:t>Startkaarten zijn verzonden. Heeft u niks ontvangen? Beantwoord uw bevestigingsmail. </a:t>
            </a:r>
            <a:r>
              <a:rPr lang="nl-NL" i="1"/>
              <a:t>Of kom nu even langs!</a:t>
            </a:r>
            <a:endParaRPr/>
          </a:p>
          <a:p>
            <a:pPr marL="285750" lvl="0" indent="-285750" algn="l" rtl="0">
              <a:lnSpc>
                <a:spcPct val="100000"/>
              </a:lnSpc>
              <a:spcBef>
                <a:spcPts val="1080"/>
              </a:spcBef>
              <a:spcAft>
                <a:spcPts val="0"/>
              </a:spcAft>
              <a:buSzPts val="3480"/>
              <a:buChar char="•"/>
            </a:pPr>
            <a:r>
              <a:rPr lang="nl-NL"/>
              <a:t>Controleer of het borstnummer staat op de startkaart</a:t>
            </a:r>
            <a:br>
              <a:rPr lang="nl-NL"/>
            </a:br>
            <a:endParaRPr/>
          </a:p>
          <a:p>
            <a:pPr marL="285750" lvl="0" indent="-64770" algn="l" rtl="0">
              <a:lnSpc>
                <a:spcPct val="100000"/>
              </a:lnSpc>
              <a:spcBef>
                <a:spcPts val="1080"/>
              </a:spcBef>
              <a:spcAft>
                <a:spcPts val="0"/>
              </a:spcAft>
              <a:buSzPts val="3480"/>
              <a:buNone/>
            </a:pPr>
            <a:endParaRPr/>
          </a:p>
        </p:txBody>
      </p:sp>
      <p:pic>
        <p:nvPicPr>
          <p:cNvPr id="181" name="Google Shape;181;p12"/>
          <p:cNvPicPr preferRelativeResize="0"/>
          <p:nvPr/>
        </p:nvPicPr>
        <p:blipFill rotWithShape="1">
          <a:blip r:embed="rId3">
            <a:alphaModFix/>
          </a:blip>
          <a:srcRect/>
          <a:stretch/>
        </p:blipFill>
        <p:spPr>
          <a:xfrm>
            <a:off x="6926375" y="152400"/>
            <a:ext cx="1898875" cy="1175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8"/>
          <p:cNvSpPr txBox="1">
            <a:spLocks noGrp="1"/>
          </p:cNvSpPr>
          <p:nvPr>
            <p:ph type="title"/>
          </p:nvPr>
        </p:nvSpPr>
        <p:spPr>
          <a:xfrm>
            <a:off x="982133" y="1207389"/>
            <a:ext cx="7704667" cy="1231011"/>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Thema</a:t>
            </a:r>
            <a:endParaRPr/>
          </a:p>
        </p:txBody>
      </p:sp>
      <p:sp>
        <p:nvSpPr>
          <p:cNvPr id="188" name="Google Shape;188;p18"/>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480"/>
              <a:buNone/>
            </a:pPr>
            <a:r>
              <a:rPr lang="nl-NL" sz="4000"/>
              <a:t>Thema voor de intocht: </a:t>
            </a:r>
            <a:br>
              <a:rPr lang="nl-NL" sz="4000"/>
            </a:br>
            <a:r>
              <a:rPr lang="nl-NL" sz="3200" i="1">
                <a:solidFill>
                  <a:schemeClr val="accent4"/>
                </a:solidFill>
                <a:latin typeface="Comic Sans MS"/>
                <a:ea typeface="Comic Sans MS"/>
                <a:cs typeface="Comic Sans MS"/>
                <a:sym typeface="Comic Sans MS"/>
              </a:rPr>
              <a:t>FLOWERPOWER</a:t>
            </a:r>
            <a:endParaRPr/>
          </a:p>
          <a:p>
            <a:pPr marL="0" lvl="0" indent="0" algn="ctr" rtl="0">
              <a:lnSpc>
                <a:spcPct val="100000"/>
              </a:lnSpc>
              <a:spcBef>
                <a:spcPts val="0"/>
              </a:spcBef>
              <a:spcAft>
                <a:spcPts val="0"/>
              </a:spcAft>
              <a:buSzPts val="3480"/>
              <a:buNone/>
            </a:pPr>
            <a:endParaRPr>
              <a:solidFill>
                <a:schemeClr val="accent4"/>
              </a:solidFill>
            </a:endParaRPr>
          </a:p>
        </p:txBody>
      </p:sp>
      <p:pic>
        <p:nvPicPr>
          <p:cNvPr id="189" name="Google Shape;189;p18"/>
          <p:cNvPicPr preferRelativeResize="0"/>
          <p:nvPr/>
        </p:nvPicPr>
        <p:blipFill rotWithShape="1">
          <a:blip r:embed="rId3">
            <a:alphaModFix/>
          </a:blip>
          <a:srcRect/>
          <a:stretch/>
        </p:blipFill>
        <p:spPr>
          <a:xfrm>
            <a:off x="6926375" y="152400"/>
            <a:ext cx="1898875" cy="117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
          <p:cNvSpPr txBox="1">
            <a:spLocks noGrp="1"/>
          </p:cNvSpPr>
          <p:nvPr>
            <p:ph type="title"/>
          </p:nvPr>
        </p:nvSpPr>
        <p:spPr>
          <a:xfrm>
            <a:off x="411600" y="246899"/>
            <a:ext cx="7704600" cy="1080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nl-NL"/>
              <a:t>Verkeer tijdens de A4D</a:t>
            </a:r>
            <a:endParaRPr/>
          </a:p>
        </p:txBody>
      </p:sp>
      <p:sp>
        <p:nvSpPr>
          <p:cNvPr id="196" name="Google Shape;196;p4"/>
          <p:cNvSpPr txBox="1">
            <a:spLocks noGrp="1"/>
          </p:cNvSpPr>
          <p:nvPr>
            <p:ph type="body" idx="1"/>
          </p:nvPr>
        </p:nvSpPr>
        <p:spPr>
          <a:xfrm>
            <a:off x="827575" y="1327900"/>
            <a:ext cx="7859100" cy="5239200"/>
          </a:xfrm>
          <a:prstGeom prst="rect">
            <a:avLst/>
          </a:prstGeom>
          <a:noFill/>
          <a:ln>
            <a:noFill/>
          </a:ln>
        </p:spPr>
        <p:txBody>
          <a:bodyPr spcFirstLastPara="1" wrap="square" lIns="91425" tIns="45700" rIns="91425" bIns="45700" anchor="ctr" anchorCtr="0">
            <a:noAutofit/>
          </a:bodyPr>
          <a:lstStyle/>
          <a:p>
            <a:pPr marL="285750" lvl="0" indent="-285750" algn="l" rtl="0">
              <a:lnSpc>
                <a:spcPct val="100000"/>
              </a:lnSpc>
              <a:spcBef>
                <a:spcPts val="0"/>
              </a:spcBef>
              <a:spcAft>
                <a:spcPts val="0"/>
              </a:spcAft>
              <a:buSzPts val="3480"/>
              <a:buChar char="•"/>
            </a:pPr>
            <a:r>
              <a:rPr lang="nl-NL" b="1"/>
              <a:t>Kom op de fiets.</a:t>
            </a:r>
            <a:endParaRPr/>
          </a:p>
          <a:p>
            <a:pPr marL="285750" lvl="0" indent="-285750" algn="l" rtl="0">
              <a:lnSpc>
                <a:spcPct val="100000"/>
              </a:lnSpc>
              <a:spcBef>
                <a:spcPts val="1080"/>
              </a:spcBef>
              <a:spcAft>
                <a:spcPts val="0"/>
              </a:spcAft>
              <a:buSzPts val="3480"/>
              <a:buChar char="•"/>
            </a:pPr>
            <a:r>
              <a:rPr lang="nl-NL"/>
              <a:t>Het Stadsbroek is autovrij. </a:t>
            </a:r>
            <a:endParaRPr/>
          </a:p>
          <a:p>
            <a:pPr marL="285750" lvl="0" indent="-285750" algn="l" rtl="0">
              <a:lnSpc>
                <a:spcPct val="100000"/>
              </a:lnSpc>
              <a:spcBef>
                <a:spcPts val="1080"/>
              </a:spcBef>
              <a:spcAft>
                <a:spcPts val="0"/>
              </a:spcAft>
              <a:buSzPts val="3480"/>
              <a:buChar char="•"/>
            </a:pPr>
            <a:r>
              <a:rPr lang="nl-NL"/>
              <a:t>De Hoofdlaan wordt afgesloten tussen de Rondweg en </a:t>
            </a:r>
            <a:endParaRPr/>
          </a:p>
          <a:p>
            <a:pPr marL="0" lvl="0" indent="0" algn="l" rtl="0">
              <a:lnSpc>
                <a:spcPct val="100000"/>
              </a:lnSpc>
              <a:spcBef>
                <a:spcPts val="1080"/>
              </a:spcBef>
              <a:spcAft>
                <a:spcPts val="0"/>
              </a:spcAft>
              <a:buSzPts val="3480"/>
              <a:buNone/>
            </a:pPr>
            <a:r>
              <a:rPr lang="nl-NL"/>
              <a:t>     Rode Heklaan.</a:t>
            </a:r>
            <a:endParaRPr/>
          </a:p>
          <a:p>
            <a:pPr marL="285750" lvl="0" indent="-285750" algn="l" rtl="0">
              <a:lnSpc>
                <a:spcPct val="100000"/>
              </a:lnSpc>
              <a:spcBef>
                <a:spcPts val="1080"/>
              </a:spcBef>
              <a:spcAft>
                <a:spcPts val="0"/>
              </a:spcAft>
              <a:buSzPts val="3480"/>
              <a:buChar char="•"/>
            </a:pPr>
            <a:r>
              <a:rPr lang="nl-NL"/>
              <a:t>Fietspad Stadsbroek op vrijdag afgesloten ivm route intocht!</a:t>
            </a:r>
            <a:endParaRPr/>
          </a:p>
          <a:p>
            <a:pPr marL="285750" lvl="0" indent="-285750" algn="l" rtl="0">
              <a:lnSpc>
                <a:spcPct val="100000"/>
              </a:lnSpc>
              <a:spcBef>
                <a:spcPts val="1080"/>
              </a:spcBef>
              <a:spcAft>
                <a:spcPts val="0"/>
              </a:spcAft>
              <a:buSzPts val="3480"/>
              <a:buChar char="•"/>
            </a:pPr>
            <a:r>
              <a:rPr lang="nl-NL"/>
              <a:t>Kiss &amp; Ride bij het Provinciehuis.</a:t>
            </a:r>
            <a:endParaRPr/>
          </a:p>
          <a:p>
            <a:pPr marL="285750" lvl="0" indent="-285750" algn="l" rtl="0">
              <a:lnSpc>
                <a:spcPct val="100000"/>
              </a:lnSpc>
              <a:spcBef>
                <a:spcPts val="1080"/>
              </a:spcBef>
              <a:spcAft>
                <a:spcPts val="0"/>
              </a:spcAft>
              <a:buSzPts val="3480"/>
              <a:buChar char="•"/>
            </a:pPr>
            <a:r>
              <a:rPr lang="nl-NL"/>
              <a:t>Volg ook als fietser de instructies van medewerkers op!</a:t>
            </a:r>
            <a:endParaRPr/>
          </a:p>
          <a:p>
            <a:pPr marL="285750" lvl="0" indent="-285750" algn="l" rtl="0">
              <a:lnSpc>
                <a:spcPct val="100000"/>
              </a:lnSpc>
              <a:spcBef>
                <a:spcPts val="1080"/>
              </a:spcBef>
              <a:spcAft>
                <a:spcPts val="0"/>
              </a:spcAft>
              <a:buSzPts val="3480"/>
              <a:buChar char="•"/>
            </a:pPr>
            <a:r>
              <a:rPr lang="nl-NL" b="1"/>
              <a:t>Fietsen/stepjes/skeelers NIET toegestaan op de baan!</a:t>
            </a:r>
            <a:endParaRPr b="1"/>
          </a:p>
        </p:txBody>
      </p:sp>
      <p:pic>
        <p:nvPicPr>
          <p:cNvPr id="197" name="Google Shape;197;p4"/>
          <p:cNvPicPr preferRelativeResize="0"/>
          <p:nvPr/>
        </p:nvPicPr>
        <p:blipFill rotWithShape="1">
          <a:blip r:embed="rId3">
            <a:alphaModFix/>
          </a:blip>
          <a:srcRect/>
          <a:stretch/>
        </p:blipFill>
        <p:spPr>
          <a:xfrm>
            <a:off x="6858000" y="110075"/>
            <a:ext cx="1967250" cy="1217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5"/>
          <p:cNvSpPr txBox="1">
            <a:spLocks noGrp="1"/>
          </p:cNvSpPr>
          <p:nvPr>
            <p:ph type="body" idx="1"/>
          </p:nvPr>
        </p:nvSpPr>
        <p:spPr>
          <a:xfrm>
            <a:off x="982133" y="2667000"/>
            <a:ext cx="7892979" cy="3332816"/>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3480"/>
              <a:buNone/>
            </a:pPr>
            <a:r>
              <a:rPr lang="nl-NL" dirty="0"/>
              <a:t>Situatie </a:t>
            </a:r>
            <a:br>
              <a:rPr lang="nl-NL" dirty="0"/>
            </a:br>
            <a:r>
              <a:rPr lang="nl-NL" dirty="0"/>
              <a:t> voor deelnemers</a:t>
            </a:r>
            <a:endParaRPr dirty="0"/>
          </a:p>
          <a:p>
            <a:pPr marL="0" lvl="0" indent="0" algn="r" rtl="0">
              <a:lnSpc>
                <a:spcPct val="100000"/>
              </a:lnSpc>
              <a:spcBef>
                <a:spcPts val="1080"/>
              </a:spcBef>
              <a:spcAft>
                <a:spcPts val="0"/>
              </a:spcAft>
              <a:buSzPts val="3480"/>
              <a:buNone/>
            </a:pPr>
            <a:r>
              <a:rPr lang="nl-NL" dirty="0"/>
              <a:t>Avond4daagse</a:t>
            </a:r>
            <a:endParaRPr dirty="0"/>
          </a:p>
          <a:p>
            <a:pPr marL="0" lvl="0" indent="0" algn="r" rtl="0">
              <a:lnSpc>
                <a:spcPct val="100000"/>
              </a:lnSpc>
              <a:spcBef>
                <a:spcPts val="1080"/>
              </a:spcBef>
              <a:spcAft>
                <a:spcPts val="0"/>
              </a:spcAft>
              <a:buSzPts val="3480"/>
              <a:buNone/>
            </a:pPr>
            <a:r>
              <a:rPr lang="nl-NL" dirty="0"/>
              <a:t>2026 </a:t>
            </a:r>
            <a:endParaRPr dirty="0"/>
          </a:p>
        </p:txBody>
      </p:sp>
      <p:pic>
        <p:nvPicPr>
          <p:cNvPr id="204" name="Google Shape;204;p5"/>
          <p:cNvPicPr preferRelativeResize="0"/>
          <p:nvPr/>
        </p:nvPicPr>
        <p:blipFill rotWithShape="1">
          <a:blip r:embed="rId3">
            <a:alphaModFix/>
          </a:blip>
          <a:srcRect/>
          <a:stretch/>
        </p:blipFill>
        <p:spPr>
          <a:xfrm>
            <a:off x="539552" y="-11545"/>
            <a:ext cx="5962650" cy="6848475"/>
          </a:xfrm>
          <a:prstGeom prst="rect">
            <a:avLst/>
          </a:prstGeom>
          <a:noFill/>
          <a:ln>
            <a:noFill/>
          </a:ln>
        </p:spPr>
      </p:pic>
      <p:pic>
        <p:nvPicPr>
          <p:cNvPr id="205" name="Google Shape;205;p5"/>
          <p:cNvPicPr preferRelativeResize="0"/>
          <p:nvPr/>
        </p:nvPicPr>
        <p:blipFill rotWithShape="1">
          <a:blip r:embed="rId4">
            <a:alphaModFix/>
          </a:blip>
          <a:srcRect/>
          <a:stretch/>
        </p:blipFill>
        <p:spPr>
          <a:xfrm>
            <a:off x="6926375" y="152400"/>
            <a:ext cx="1898875" cy="1175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6"/>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4000"/>
              <a:buFont typeface="Corbel"/>
              <a:buNone/>
            </a:pPr>
            <a:r>
              <a:rPr lang="nl-NL"/>
              <a:t>Vak opstelling</a:t>
            </a:r>
            <a:endParaRPr/>
          </a:p>
        </p:txBody>
      </p:sp>
      <p:sp>
        <p:nvSpPr>
          <p:cNvPr id="211" name="Google Shape;211;p6"/>
          <p:cNvSpPr txBox="1">
            <a:spLocks noGrp="1"/>
          </p:cNvSpPr>
          <p:nvPr>
            <p:ph type="body" idx="1"/>
          </p:nvPr>
        </p:nvSpPr>
        <p:spPr>
          <a:xfrm>
            <a:off x="5292080" y="2438401"/>
            <a:ext cx="3672408" cy="3561415"/>
          </a:xfrm>
          <a:prstGeom prst="rect">
            <a:avLst/>
          </a:prstGeom>
          <a:noFill/>
          <a:ln>
            <a:noFill/>
          </a:ln>
        </p:spPr>
        <p:txBody>
          <a:bodyPr spcFirstLastPara="1" wrap="square" lIns="91425" tIns="45700" rIns="91425" bIns="45700" anchor="ctr" anchorCtr="0">
            <a:normAutofit lnSpcReduction="10000"/>
          </a:bodyPr>
          <a:lstStyle/>
          <a:p>
            <a:pPr marL="285750" lvl="0" indent="-285750" algn="l" rtl="0">
              <a:lnSpc>
                <a:spcPct val="100000"/>
              </a:lnSpc>
              <a:spcBef>
                <a:spcPts val="0"/>
              </a:spcBef>
              <a:spcAft>
                <a:spcPts val="0"/>
              </a:spcAft>
              <a:buSzPts val="3480"/>
              <a:buChar char="•"/>
            </a:pPr>
            <a:r>
              <a:rPr lang="nl-NL"/>
              <a:t>Rechts is het voetbalveld</a:t>
            </a:r>
            <a:endParaRPr/>
          </a:p>
          <a:p>
            <a:pPr marL="0" lvl="0" indent="0" algn="l" rtl="0">
              <a:lnSpc>
                <a:spcPct val="100000"/>
              </a:lnSpc>
              <a:spcBef>
                <a:spcPts val="1080"/>
              </a:spcBef>
              <a:spcAft>
                <a:spcPts val="0"/>
              </a:spcAft>
              <a:buSzPts val="3480"/>
              <a:buNone/>
            </a:pPr>
            <a:r>
              <a:rPr lang="nl-NL"/>
              <a:t>      (achter het hek)</a:t>
            </a:r>
            <a:endParaRPr/>
          </a:p>
          <a:p>
            <a:pPr marL="285750" lvl="0" indent="-285750" algn="l" rtl="0">
              <a:lnSpc>
                <a:spcPct val="100000"/>
              </a:lnSpc>
              <a:spcBef>
                <a:spcPts val="1080"/>
              </a:spcBef>
              <a:spcAft>
                <a:spcPts val="0"/>
              </a:spcAft>
              <a:buSzPts val="3480"/>
              <a:buChar char="•"/>
            </a:pPr>
            <a:r>
              <a:rPr lang="nl-NL"/>
              <a:t>Op borstnummer volgorde!</a:t>
            </a:r>
            <a:endParaRPr/>
          </a:p>
          <a:p>
            <a:pPr marL="285750" lvl="0" indent="-285750" algn="l" rtl="0">
              <a:lnSpc>
                <a:spcPct val="100000"/>
              </a:lnSpc>
              <a:spcBef>
                <a:spcPts val="1080"/>
              </a:spcBef>
              <a:spcAft>
                <a:spcPts val="0"/>
              </a:spcAft>
              <a:buSzPts val="3480"/>
              <a:buChar char="•"/>
            </a:pPr>
            <a:r>
              <a:rPr lang="nl-NL"/>
              <a:t>Hoogste nummers achter in vak (bij het hek)</a:t>
            </a:r>
            <a:endParaRPr/>
          </a:p>
          <a:p>
            <a:pPr marL="285750" lvl="0" indent="-285750" algn="l" rtl="0">
              <a:lnSpc>
                <a:spcPct val="100000"/>
              </a:lnSpc>
              <a:spcBef>
                <a:spcPts val="1080"/>
              </a:spcBef>
              <a:spcAft>
                <a:spcPts val="0"/>
              </a:spcAft>
              <a:buSzPts val="3480"/>
              <a:buChar char="•"/>
            </a:pPr>
            <a:r>
              <a:rPr lang="nl-NL"/>
              <a:t>Laagste nummers vooraan</a:t>
            </a:r>
            <a:endParaRPr/>
          </a:p>
          <a:p>
            <a:pPr marL="1828800" lvl="4" indent="0" algn="l" rtl="0">
              <a:lnSpc>
                <a:spcPct val="100000"/>
              </a:lnSpc>
              <a:spcBef>
                <a:spcPts val="820"/>
              </a:spcBef>
              <a:spcAft>
                <a:spcPts val="0"/>
              </a:spcAft>
              <a:buSzPts val="1595"/>
              <a:buNone/>
            </a:pPr>
            <a:endParaRPr sz="1100"/>
          </a:p>
        </p:txBody>
      </p:sp>
      <p:pic>
        <p:nvPicPr>
          <p:cNvPr id="212" name="Google Shape;212;p6"/>
          <p:cNvPicPr preferRelativeResize="0"/>
          <p:nvPr/>
        </p:nvPicPr>
        <p:blipFill rotWithShape="1">
          <a:blip r:embed="rId3">
            <a:alphaModFix/>
          </a:blip>
          <a:srcRect/>
          <a:stretch/>
        </p:blipFill>
        <p:spPr>
          <a:xfrm>
            <a:off x="508821" y="0"/>
            <a:ext cx="4505571" cy="6858000"/>
          </a:xfrm>
          <a:prstGeom prst="rect">
            <a:avLst/>
          </a:prstGeom>
          <a:noFill/>
          <a:ln>
            <a:noFill/>
          </a:ln>
        </p:spPr>
      </p:pic>
      <p:pic>
        <p:nvPicPr>
          <p:cNvPr id="213" name="Google Shape;213;p6"/>
          <p:cNvPicPr preferRelativeResize="0"/>
          <p:nvPr/>
        </p:nvPicPr>
        <p:blipFill rotWithShape="1">
          <a:blip r:embed="rId4">
            <a:alphaModFix/>
          </a:blip>
          <a:srcRect/>
          <a:stretch/>
        </p:blipFill>
        <p:spPr>
          <a:xfrm>
            <a:off x="6926375" y="152400"/>
            <a:ext cx="1898875" cy="1175500"/>
          </a:xfrm>
          <a:prstGeom prst="rect">
            <a:avLst/>
          </a:prstGeom>
          <a:noFill/>
          <a:ln>
            <a:noFill/>
          </a:ln>
        </p:spPr>
      </p:pic>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992</Words>
  <Application>Microsoft Office PowerPoint</Application>
  <PresentationFormat>Diavoorstelling (4:3)</PresentationFormat>
  <Paragraphs>177</Paragraphs>
  <Slides>32</Slides>
  <Notes>31</Notes>
  <HiddenSlides>1</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32</vt:i4>
      </vt:variant>
    </vt:vector>
  </HeadingPairs>
  <TitlesOfParts>
    <vt:vector size="37" baseType="lpstr">
      <vt:lpstr>Corbel</vt:lpstr>
      <vt:lpstr>Calibri</vt:lpstr>
      <vt:lpstr>Comic Sans MS</vt:lpstr>
      <vt:lpstr>Arial</vt:lpstr>
      <vt:lpstr>Parallax</vt:lpstr>
      <vt:lpstr>Voorlichting Scholen/Organisaties</vt:lpstr>
      <vt:lpstr>PowerPoint-presentatie</vt:lpstr>
      <vt:lpstr>Agenda</vt:lpstr>
      <vt:lpstr> Uitgifte aan scholen/organisaties</vt:lpstr>
      <vt:lpstr>Routeboekjes en Startkaarten</vt:lpstr>
      <vt:lpstr>Thema</vt:lpstr>
      <vt:lpstr>Verkeer tijdens de A4D</vt:lpstr>
      <vt:lpstr>PowerPoint-presentatie</vt:lpstr>
      <vt:lpstr>Vak opstelling</vt:lpstr>
      <vt:lpstr>Voor de start</vt:lpstr>
      <vt:lpstr>Starten</vt:lpstr>
      <vt:lpstr>Onderweg</vt:lpstr>
      <vt:lpstr>Onderweg Drinkposten</vt:lpstr>
      <vt:lpstr>Drinkposten</vt:lpstr>
      <vt:lpstr>Drinkposten</vt:lpstr>
      <vt:lpstr>Drinkposten</vt:lpstr>
      <vt:lpstr>Drinkposten</vt:lpstr>
      <vt:lpstr>Drinkposten</vt:lpstr>
      <vt:lpstr>Drinkposten</vt:lpstr>
      <vt:lpstr>Finish</vt:lpstr>
      <vt:lpstr>Verkeerde bestelling</vt:lpstr>
      <vt:lpstr>Medailles</vt:lpstr>
      <vt:lpstr>Wandeldiploma</vt:lpstr>
      <vt:lpstr>Individuelen</vt:lpstr>
      <vt:lpstr>Contactgegevens</vt:lpstr>
      <vt:lpstr>Dringende oproep</vt:lpstr>
      <vt:lpstr>Tot slot</vt:lpstr>
      <vt:lpstr>Inleveren tassen en borstnummers</vt:lpstr>
      <vt:lpstr>Inschrijving 2027</vt:lpstr>
      <vt:lpstr>Contact</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Marc Mobach</dc:creator>
  <cp:lastModifiedBy>Marc Mobach</cp:lastModifiedBy>
  <cp:revision>2</cp:revision>
  <dcterms:created xsi:type="dcterms:W3CDTF">2014-05-31T15:00:26Z</dcterms:created>
  <dcterms:modified xsi:type="dcterms:W3CDTF">2026-06-04T19:12:36Z</dcterms:modified>
</cp:coreProperties>
</file>